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42" r:id="rId4"/>
  </p:sldMasterIdLst>
  <p:notesMasterIdLst>
    <p:notesMasterId r:id="rId18"/>
  </p:notesMasterIdLst>
  <p:sldIdLst>
    <p:sldId id="259" r:id="rId5"/>
    <p:sldId id="281" r:id="rId6"/>
    <p:sldId id="295" r:id="rId7"/>
    <p:sldId id="308" r:id="rId8"/>
    <p:sldId id="309" r:id="rId9"/>
    <p:sldId id="310" r:id="rId10"/>
    <p:sldId id="311" r:id="rId11"/>
    <p:sldId id="312" r:id="rId12"/>
    <p:sldId id="313" r:id="rId13"/>
    <p:sldId id="314" r:id="rId14"/>
    <p:sldId id="315" r:id="rId15"/>
    <p:sldId id="300" r:id="rId16"/>
    <p:sldId id="30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7" autoAdjust="0"/>
    <p:restoredTop sz="94572" autoAdjust="0"/>
  </p:normalViewPr>
  <p:slideViewPr>
    <p:cSldViewPr snapToGrid="0">
      <p:cViewPr varScale="1">
        <p:scale>
          <a:sx n="107" d="100"/>
          <a:sy n="107" d="100"/>
        </p:scale>
        <p:origin x="738" y="48"/>
      </p:cViewPr>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eg>
</file>

<file path=ppt/media/image10.jp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jpeg>
</file>

<file path=ppt/media/image23.jpeg>
</file>

<file path=ppt/media/image24.jpeg>
</file>

<file path=ppt/media/image25.jpeg>
</file>

<file path=ppt/media/image26.jpg>
</file>

<file path=ppt/media/image27.pn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03B5A-21DF-4BBB-8059-B6B192FC641E}" type="datetimeFigureOut">
              <a:rPr lang="en-US" smtClean="0"/>
              <a:t>1/18/2024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1EF503-E31C-4FCE-86D9-0C61A5CBE283}" type="slidenum">
              <a:rPr lang="en-US" smtClean="0"/>
              <a:t>‹#›</a:t>
            </a:fld>
            <a:endParaRPr lang="en-US" dirty="0"/>
          </a:p>
        </p:txBody>
      </p:sp>
    </p:spTree>
    <p:extLst>
      <p:ext uri="{BB962C8B-B14F-4D97-AF65-F5344CB8AC3E}">
        <p14:creationId xmlns:p14="http://schemas.microsoft.com/office/powerpoint/2010/main" val="34301280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1EF503-E31C-4FCE-86D9-0C61A5CBE283}" type="slidenum">
              <a:rPr lang="en-US" smtClean="0"/>
              <a:t>1</a:t>
            </a:fld>
            <a:endParaRPr lang="en-US" dirty="0"/>
          </a:p>
        </p:txBody>
      </p:sp>
    </p:spTree>
    <p:extLst>
      <p:ext uri="{BB962C8B-B14F-4D97-AF65-F5344CB8AC3E}">
        <p14:creationId xmlns:p14="http://schemas.microsoft.com/office/powerpoint/2010/main" val="1249846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26D84-9FF2-4111-A888-88983607C20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5B9F7D6-2811-8C27-80E7-2DA6ED2F6B8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338F7A9-8638-2141-AC3F-572885FE84ED}"/>
              </a:ext>
            </a:extLst>
          </p:cNvPr>
          <p:cNvSpPr>
            <a:spLocks noGrp="1"/>
          </p:cNvSpPr>
          <p:nvPr>
            <p:ph type="dt" sz="half" idx="10"/>
          </p:nvPr>
        </p:nvSpPr>
        <p:spPr/>
        <p:txBody>
          <a:bodyPr/>
          <a:lstStyle/>
          <a:p>
            <a:r>
              <a:rPr lang="en-US"/>
              <a:t>2/7/20XX</a:t>
            </a:r>
            <a:endParaRPr lang="en-US" dirty="0"/>
          </a:p>
        </p:txBody>
      </p:sp>
      <p:sp>
        <p:nvSpPr>
          <p:cNvPr id="5" name="Footer Placeholder 4">
            <a:extLst>
              <a:ext uri="{FF2B5EF4-FFF2-40B4-BE49-F238E27FC236}">
                <a16:creationId xmlns:a16="http://schemas.microsoft.com/office/drawing/2014/main" id="{474E15A4-9AA3-5F92-D264-1A8D5CCA2AB2}"/>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19D4423F-97D4-451F-EA67-1DD9EFC7444B}"/>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7185698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DD97E-A378-3213-EB5F-5D853ECB398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45AA150-348B-0EC8-891B-D6FC8A7141A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64DBCB-2A1A-5234-F5CA-98B173B2B6C9}"/>
              </a:ext>
            </a:extLst>
          </p:cNvPr>
          <p:cNvSpPr>
            <a:spLocks noGrp="1"/>
          </p:cNvSpPr>
          <p:nvPr>
            <p:ph type="dt" sz="half" idx="10"/>
          </p:nvPr>
        </p:nvSpPr>
        <p:spPr/>
        <p:txBody>
          <a:bodyPr/>
          <a:lstStyle/>
          <a:p>
            <a:r>
              <a:rPr lang="en-US"/>
              <a:t>2/7/20XX</a:t>
            </a:r>
            <a:endParaRPr lang="en-US" dirty="0"/>
          </a:p>
        </p:txBody>
      </p:sp>
      <p:sp>
        <p:nvSpPr>
          <p:cNvPr id="5" name="Footer Placeholder 4">
            <a:extLst>
              <a:ext uri="{FF2B5EF4-FFF2-40B4-BE49-F238E27FC236}">
                <a16:creationId xmlns:a16="http://schemas.microsoft.com/office/drawing/2014/main" id="{F8535819-49DE-056A-A9D5-56274DC6F45D}"/>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04D0EA55-AD1F-3542-0048-897275924B6B}"/>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2144755102"/>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E7A6086-C090-9E9F-0196-2B2EADD5E4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21AB45A-F111-9CA3-4CCD-F7FF64725E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4D3AD5-EB46-C058-7F45-8E433BC5CC23}"/>
              </a:ext>
            </a:extLst>
          </p:cNvPr>
          <p:cNvSpPr>
            <a:spLocks noGrp="1"/>
          </p:cNvSpPr>
          <p:nvPr>
            <p:ph type="dt" sz="half" idx="10"/>
          </p:nvPr>
        </p:nvSpPr>
        <p:spPr/>
        <p:txBody>
          <a:bodyPr/>
          <a:lstStyle/>
          <a:p>
            <a:r>
              <a:rPr lang="en-US"/>
              <a:t>2/7/20XX</a:t>
            </a:r>
            <a:endParaRPr lang="en-US" dirty="0"/>
          </a:p>
        </p:txBody>
      </p:sp>
      <p:sp>
        <p:nvSpPr>
          <p:cNvPr id="5" name="Footer Placeholder 4">
            <a:extLst>
              <a:ext uri="{FF2B5EF4-FFF2-40B4-BE49-F238E27FC236}">
                <a16:creationId xmlns:a16="http://schemas.microsoft.com/office/drawing/2014/main" id="{F86DE795-318F-A355-C97F-8693C2260BF2}"/>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328CC477-DEEF-013E-1864-8C994186C31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2909625062"/>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943FF111-78CB-4983-B8F5-B6B8AB608EBD}"/>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D7213E2B-F1F4-4058-B2C2-73EC82E30701}"/>
              </a:ext>
            </a:extLst>
          </p:cNvPr>
          <p:cNvSpPr>
            <a:spLocks noGrp="1"/>
          </p:cNvSpPr>
          <p:nvPr>
            <p:ph type="ctrTitle"/>
          </p:nvPr>
        </p:nvSpPr>
        <p:spPr>
          <a:xfrm>
            <a:off x="5083790" y="1064715"/>
            <a:ext cx="6153912" cy="3922755"/>
          </a:xfrm>
        </p:spPr>
        <p:txBody>
          <a:bodyPr>
            <a:normAutofit/>
          </a:bodyPr>
          <a:lstStyle>
            <a:lvl1pPr algn="l">
              <a:defRPr sz="4400"/>
            </a:lvl1pPr>
          </a:lstStyle>
          <a:p>
            <a:pPr algn="r"/>
            <a:r>
              <a:rPr lang="en-US"/>
              <a:t>Click to edit Master title style</a:t>
            </a:r>
            <a:endParaRPr lang="en-US" dirty="0"/>
          </a:p>
        </p:txBody>
      </p:sp>
      <p:sp>
        <p:nvSpPr>
          <p:cNvPr id="7" name="Subtitle 2">
            <a:extLst>
              <a:ext uri="{FF2B5EF4-FFF2-40B4-BE49-F238E27FC236}">
                <a16:creationId xmlns:a16="http://schemas.microsoft.com/office/drawing/2014/main" id="{6F3C210C-32A8-4833-93AA-B97D51CEA9A5}"/>
              </a:ext>
            </a:extLst>
          </p:cNvPr>
          <p:cNvSpPr>
            <a:spLocks noGrp="1"/>
          </p:cNvSpPr>
          <p:nvPr>
            <p:ph type="subTitle" idx="1"/>
          </p:nvPr>
        </p:nvSpPr>
        <p:spPr>
          <a:xfrm>
            <a:off x="5083790" y="5033339"/>
            <a:ext cx="6157951" cy="943386"/>
          </a:xfrm>
        </p:spPr>
        <p:txBody>
          <a:bodyPr/>
          <a:lstStyle>
            <a:lvl1pPr>
              <a:buNone/>
              <a:defRPr/>
            </a:lvl1pPr>
          </a:lstStyle>
          <a:p>
            <a:pPr algn="r"/>
            <a:r>
              <a:rPr lang="en-US"/>
              <a:t>Click to edit Master subtitle style</a:t>
            </a:r>
            <a:endParaRPr lang="en-US" dirty="0"/>
          </a:p>
        </p:txBody>
      </p:sp>
      <p:cxnSp>
        <p:nvCxnSpPr>
          <p:cNvPr id="9" name="Straight Connector 8">
            <a:extLst>
              <a:ext uri="{FF2B5EF4-FFF2-40B4-BE49-F238E27FC236}">
                <a16:creationId xmlns:a16="http://schemas.microsoft.com/office/drawing/2014/main" id="{F9FA8250-8F05-4500-98CD-AD8B9E2BABCB}"/>
              </a:ext>
              <a:ext uri="{C183D7F6-B498-43B3-948B-1728B52AA6E4}">
                <adec:decorative xmlns:adec="http://schemas.microsoft.com/office/drawing/2017/decorative" val="1"/>
              </a:ext>
            </a:extLst>
          </p:cNvPr>
          <p:cNvCxnSpPr>
            <a:cxnSpLocks/>
          </p:cNvCxnSpPr>
          <p:nvPr userDrawn="1"/>
        </p:nvCxnSpPr>
        <p:spPr>
          <a:xfrm flipH="1">
            <a:off x="3418764" y="0"/>
            <a:ext cx="815637" cy="685734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F4A7590-29E0-4C43-A12B-EE5A8672A9B9}"/>
              </a:ext>
              <a:ext uri="{C183D7F6-B498-43B3-948B-1728B52AA6E4}">
                <adec:decorative xmlns:adec="http://schemas.microsoft.com/office/drawing/2017/decorative" val="1"/>
              </a:ext>
            </a:extLst>
          </p:cNvPr>
          <p:cNvCxnSpPr>
            <a:cxnSpLocks/>
          </p:cNvCxnSpPr>
          <p:nvPr userDrawn="1"/>
        </p:nvCxnSpPr>
        <p:spPr>
          <a:xfrm>
            <a:off x="0" y="5468380"/>
            <a:ext cx="6096000" cy="138961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3" name="Picture Placeholder 12">
            <a:extLst>
              <a:ext uri="{FF2B5EF4-FFF2-40B4-BE49-F238E27FC236}">
                <a16:creationId xmlns:a16="http://schemas.microsoft.com/office/drawing/2014/main" id="{8440C747-2FA3-4C97-A0A7-52520A197E23}"/>
              </a:ext>
            </a:extLst>
          </p:cNvPr>
          <p:cNvSpPr>
            <a:spLocks noGrp="1"/>
          </p:cNvSpPr>
          <p:nvPr>
            <p:ph type="pic" sz="quarter" idx="13"/>
          </p:nvPr>
        </p:nvSpPr>
        <p:spPr>
          <a:xfrm>
            <a:off x="16822" y="0"/>
            <a:ext cx="4811317" cy="6857998"/>
          </a:xfrm>
          <a:custGeom>
            <a:avLst/>
            <a:gdLst>
              <a:gd name="connsiteX0" fmla="*/ 0 w 4811317"/>
              <a:gd name="connsiteY0" fmla="*/ 0 h 6857998"/>
              <a:gd name="connsiteX1" fmla="*/ 4811317 w 4811317"/>
              <a:gd name="connsiteY1" fmla="*/ 0 h 6857998"/>
              <a:gd name="connsiteX2" fmla="*/ 2712446 w 4811317"/>
              <a:gd name="connsiteY2" fmla="*/ 6857998 h 6857998"/>
              <a:gd name="connsiteX3" fmla="*/ 0 w 4811317"/>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4811317" h="6857998">
                <a:moveTo>
                  <a:pt x="0" y="0"/>
                </a:moveTo>
                <a:lnTo>
                  <a:pt x="4811317" y="0"/>
                </a:lnTo>
                <a:lnTo>
                  <a:pt x="2712446" y="6857998"/>
                </a:lnTo>
                <a:lnTo>
                  <a:pt x="0" y="6857998"/>
                </a:lnTo>
                <a:close/>
              </a:path>
            </a:pathLst>
          </a:custGeom>
          <a:solidFill>
            <a:schemeClr val="accent2"/>
          </a:solidFill>
        </p:spPr>
        <p:txBody>
          <a:bodyPr wrap="square">
            <a:noAutofit/>
          </a:bodyPr>
          <a:lstStyle/>
          <a:p>
            <a:r>
              <a:rPr lang="en-US"/>
              <a:t>Click icon to add picture</a:t>
            </a:r>
            <a:endParaRPr lang="en-US" dirty="0"/>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a:t>2/7/20XX</a:t>
            </a:r>
            <a:endParaRPr lang="en-US" dirty="0"/>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5525254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Introduction">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F3DC9447-F266-4B2E-8776-377FB587EEA9}"/>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67F96C23-62A5-470B-9372-6381453507D1}"/>
              </a:ext>
            </a:extLst>
          </p:cNvPr>
          <p:cNvSpPr>
            <a:spLocks noGrp="1"/>
          </p:cNvSpPr>
          <p:nvPr>
            <p:ph type="title"/>
          </p:nvPr>
        </p:nvSpPr>
        <p:spPr>
          <a:xfrm>
            <a:off x="5693734" y="557304"/>
            <a:ext cx="5355265" cy="1625731"/>
          </a:xfrm>
        </p:spPr>
        <p:txBody>
          <a:bodyPr>
            <a:normAutofit/>
          </a:bodyPr>
          <a:lstStyle>
            <a:lvl1pPr>
              <a:defRPr sz="4400"/>
            </a:lvl1pPr>
          </a:lstStyle>
          <a:p>
            <a:r>
              <a:rPr lang="en-US"/>
              <a:t>Click to edit Master title style</a:t>
            </a:r>
            <a:endParaRPr lang="en-US" dirty="0"/>
          </a:p>
        </p:txBody>
      </p:sp>
      <p:cxnSp>
        <p:nvCxnSpPr>
          <p:cNvPr id="10" name="Straight Connector 9">
            <a:extLst>
              <a:ext uri="{FF2B5EF4-FFF2-40B4-BE49-F238E27FC236}">
                <a16:creationId xmlns:a16="http://schemas.microsoft.com/office/drawing/2014/main" id="{34B16D8F-69C0-44C7-95EE-6C7CDECACDAF}"/>
              </a:ext>
              <a:ext uri="{C183D7F6-B498-43B3-948B-1728B52AA6E4}">
                <adec:decorative xmlns:adec="http://schemas.microsoft.com/office/drawing/2017/decorative" val="1"/>
              </a:ext>
            </a:extLst>
          </p:cNvPr>
          <p:cNvCxnSpPr>
            <a:cxnSpLocks/>
          </p:cNvCxnSpPr>
          <p:nvPr userDrawn="1"/>
        </p:nvCxnSpPr>
        <p:spPr>
          <a:xfrm flipV="1">
            <a:off x="4576137" y="0"/>
            <a:ext cx="668374"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3" name="Picture Placeholder 12">
            <a:extLst>
              <a:ext uri="{FF2B5EF4-FFF2-40B4-BE49-F238E27FC236}">
                <a16:creationId xmlns:a16="http://schemas.microsoft.com/office/drawing/2014/main" id="{E8FA2190-55B9-429E-AE43-1A9A41DBEBF9}"/>
              </a:ext>
            </a:extLst>
          </p:cNvPr>
          <p:cNvSpPr>
            <a:spLocks noGrp="1"/>
          </p:cNvSpPr>
          <p:nvPr>
            <p:ph type="pic" sz="quarter" idx="13"/>
          </p:nvPr>
        </p:nvSpPr>
        <p:spPr>
          <a:xfrm>
            <a:off x="1" y="0"/>
            <a:ext cx="4742121" cy="3434316"/>
          </a:xfrm>
          <a:custGeom>
            <a:avLst/>
            <a:gdLst>
              <a:gd name="connsiteX0" fmla="*/ 0 w 4742121"/>
              <a:gd name="connsiteY0" fmla="*/ 0 h 3434316"/>
              <a:gd name="connsiteX1" fmla="*/ 4306186 w 4742121"/>
              <a:gd name="connsiteY1" fmla="*/ 0 h 3434316"/>
              <a:gd name="connsiteX2" fmla="*/ 4742121 w 4742121"/>
              <a:gd name="connsiteY2" fmla="*/ 3434316 h 3434316"/>
              <a:gd name="connsiteX3" fmla="*/ 0 w 4742121"/>
              <a:gd name="connsiteY3" fmla="*/ 3434316 h 3434316"/>
            </a:gdLst>
            <a:ahLst/>
            <a:cxnLst>
              <a:cxn ang="0">
                <a:pos x="connsiteX0" y="connsiteY0"/>
              </a:cxn>
              <a:cxn ang="0">
                <a:pos x="connsiteX1" y="connsiteY1"/>
              </a:cxn>
              <a:cxn ang="0">
                <a:pos x="connsiteX2" y="connsiteY2"/>
              </a:cxn>
              <a:cxn ang="0">
                <a:pos x="connsiteX3" y="connsiteY3"/>
              </a:cxn>
            </a:cxnLst>
            <a:rect l="l" t="t" r="r" b="b"/>
            <a:pathLst>
              <a:path w="4742121" h="3434316">
                <a:moveTo>
                  <a:pt x="0" y="0"/>
                </a:moveTo>
                <a:lnTo>
                  <a:pt x="4306186" y="0"/>
                </a:lnTo>
                <a:lnTo>
                  <a:pt x="4742121" y="3434316"/>
                </a:lnTo>
                <a:lnTo>
                  <a:pt x="0" y="3434316"/>
                </a:lnTo>
                <a:close/>
              </a:path>
            </a:pathLst>
          </a:custGeom>
          <a:solidFill>
            <a:schemeClr val="accent2"/>
          </a:solidFill>
        </p:spPr>
        <p:txBody>
          <a:bodyPr wrap="square">
            <a:noAutofit/>
          </a:bodyPr>
          <a:lstStyle/>
          <a:p>
            <a:r>
              <a:rPr lang="en-US"/>
              <a:t>Click icon to add picture</a:t>
            </a:r>
            <a:endParaRPr lang="en-US" dirty="0"/>
          </a:p>
        </p:txBody>
      </p:sp>
      <p:sp>
        <p:nvSpPr>
          <p:cNvPr id="16" name="Picture Placeholder 15">
            <a:extLst>
              <a:ext uri="{FF2B5EF4-FFF2-40B4-BE49-F238E27FC236}">
                <a16:creationId xmlns:a16="http://schemas.microsoft.com/office/drawing/2014/main" id="{B2EDFEAD-E435-414E-A9BA-4119679CBA66}"/>
              </a:ext>
            </a:extLst>
          </p:cNvPr>
          <p:cNvSpPr>
            <a:spLocks noGrp="1"/>
          </p:cNvSpPr>
          <p:nvPr>
            <p:ph type="pic" sz="quarter" idx="14"/>
          </p:nvPr>
        </p:nvSpPr>
        <p:spPr>
          <a:xfrm>
            <a:off x="-5" y="3432620"/>
            <a:ext cx="5178056" cy="3425380"/>
          </a:xfrm>
          <a:custGeom>
            <a:avLst/>
            <a:gdLst>
              <a:gd name="connsiteX0" fmla="*/ 0 w 5178056"/>
              <a:gd name="connsiteY0" fmla="*/ 0 h 3425380"/>
              <a:gd name="connsiteX1" fmla="*/ 4742581 w 5178056"/>
              <a:gd name="connsiteY1" fmla="*/ 0 h 3425380"/>
              <a:gd name="connsiteX2" fmla="*/ 5178056 w 5178056"/>
              <a:gd name="connsiteY2" fmla="*/ 3425380 h 3425380"/>
              <a:gd name="connsiteX3" fmla="*/ 0 w 5178056"/>
              <a:gd name="connsiteY3" fmla="*/ 3425380 h 3425380"/>
            </a:gdLst>
            <a:ahLst/>
            <a:cxnLst>
              <a:cxn ang="0">
                <a:pos x="connsiteX0" y="connsiteY0"/>
              </a:cxn>
              <a:cxn ang="0">
                <a:pos x="connsiteX1" y="connsiteY1"/>
              </a:cxn>
              <a:cxn ang="0">
                <a:pos x="connsiteX2" y="connsiteY2"/>
              </a:cxn>
              <a:cxn ang="0">
                <a:pos x="connsiteX3" y="connsiteY3"/>
              </a:cxn>
            </a:cxnLst>
            <a:rect l="l" t="t" r="r" b="b"/>
            <a:pathLst>
              <a:path w="5178056" h="3425380">
                <a:moveTo>
                  <a:pt x="0" y="0"/>
                </a:moveTo>
                <a:lnTo>
                  <a:pt x="4742581" y="0"/>
                </a:lnTo>
                <a:lnTo>
                  <a:pt x="5178056" y="3425380"/>
                </a:lnTo>
                <a:lnTo>
                  <a:pt x="0" y="3425380"/>
                </a:lnTo>
                <a:close/>
              </a:path>
            </a:pathLst>
          </a:custGeom>
          <a:solidFill>
            <a:schemeClr val="accent2">
              <a:lumMod val="60000"/>
              <a:lumOff val="40000"/>
            </a:schemeClr>
          </a:solidFill>
        </p:spPr>
        <p:txBody>
          <a:bodyPr wrap="square">
            <a:noAutofit/>
          </a:bodyPr>
          <a:lstStyle/>
          <a:p>
            <a:r>
              <a:rPr lang="en-US"/>
              <a:t>Click icon to add picture</a:t>
            </a:r>
            <a:endParaRPr lang="en-US" dirty="0"/>
          </a:p>
        </p:txBody>
      </p:sp>
      <p:sp>
        <p:nvSpPr>
          <p:cNvPr id="9" name="Content Placeholder 2">
            <a:extLst>
              <a:ext uri="{FF2B5EF4-FFF2-40B4-BE49-F238E27FC236}">
                <a16:creationId xmlns:a16="http://schemas.microsoft.com/office/drawing/2014/main" id="{F7C28F12-C8E8-444E-8B69-9A0561604317}"/>
              </a:ext>
            </a:extLst>
          </p:cNvPr>
          <p:cNvSpPr>
            <a:spLocks noGrp="1"/>
          </p:cNvSpPr>
          <p:nvPr>
            <p:ph idx="1"/>
          </p:nvPr>
        </p:nvSpPr>
        <p:spPr>
          <a:xfrm>
            <a:off x="5693734" y="2183035"/>
            <a:ext cx="5355266" cy="4121845"/>
          </a:xfrm>
        </p:spPr>
        <p:txBody>
          <a:bodyPr anchor="ctr">
            <a:normAutofit/>
          </a:bodyPr>
          <a:lstStyle>
            <a:lvl1pPr marL="0" indent="0">
              <a:buNone/>
              <a:defRPr/>
            </a:lvl1pPr>
          </a:lstStyle>
          <a:p>
            <a:pPr lvl="0"/>
            <a:r>
              <a:rPr lang="en-US"/>
              <a:t>Click to edit Master text styles</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lvl1pPr>
              <a:defRPr>
                <a:solidFill>
                  <a:schemeClr val="bg1"/>
                </a:solidFill>
              </a:defRPr>
            </a:lvl1pPr>
          </a:lstStyle>
          <a:p>
            <a:r>
              <a:rPr lang="en-US" dirty="0"/>
              <a:t>Sample Footer Text</a:t>
            </a:r>
            <a:endParaRPr lang="en-US" dirty="0">
              <a:solidFill>
                <a:schemeClr val="bg1"/>
              </a:solidFill>
            </a:endParaRPr>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a:t>2/7/20XX</a:t>
            </a:r>
            <a:endParaRPr lang="en-US" dirty="0"/>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4621814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3_Closin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6AF1A06-62E5-489E-B58B-735C8C7AC163}"/>
              </a:ext>
            </a:extLst>
          </p:cNvPr>
          <p:cNvSpPr>
            <a:spLocks noGrp="1"/>
          </p:cNvSpPr>
          <p:nvPr>
            <p:ph type="title"/>
          </p:nvPr>
        </p:nvSpPr>
        <p:spPr>
          <a:xfrm>
            <a:off x="5146159" y="685800"/>
            <a:ext cx="6238688" cy="1382233"/>
          </a:xfrm>
        </p:spPr>
        <p:txBody>
          <a:bodyPr>
            <a:normAutofit/>
          </a:bodyPr>
          <a:lstStyle>
            <a:lvl1pPr>
              <a:defRPr sz="4400"/>
            </a:lvl1pPr>
          </a:lstStyle>
          <a:p>
            <a:r>
              <a:rPr lang="en-US"/>
              <a:t>Click to edit Master title style</a:t>
            </a:r>
            <a:endParaRPr lang="en-US" dirty="0"/>
          </a:p>
        </p:txBody>
      </p:sp>
      <p:sp>
        <p:nvSpPr>
          <p:cNvPr id="11" name="Picture Placeholder 10">
            <a:extLst>
              <a:ext uri="{FF2B5EF4-FFF2-40B4-BE49-F238E27FC236}">
                <a16:creationId xmlns:a16="http://schemas.microsoft.com/office/drawing/2014/main" id="{F69C6C4F-4058-4399-B572-5BE848DDF8B3}"/>
              </a:ext>
            </a:extLst>
          </p:cNvPr>
          <p:cNvSpPr>
            <a:spLocks noGrp="1"/>
          </p:cNvSpPr>
          <p:nvPr>
            <p:ph type="pic" sz="quarter" idx="13"/>
          </p:nvPr>
        </p:nvSpPr>
        <p:spPr>
          <a:xfrm>
            <a:off x="0" y="-7444"/>
            <a:ext cx="4966447" cy="6846394"/>
          </a:xfrm>
          <a:custGeom>
            <a:avLst/>
            <a:gdLst>
              <a:gd name="connsiteX0" fmla="*/ 0 w 4966447"/>
              <a:gd name="connsiteY0" fmla="*/ 0 h 6846394"/>
              <a:gd name="connsiteX1" fmla="*/ 4966447 w 4966447"/>
              <a:gd name="connsiteY1" fmla="*/ 0 h 6846394"/>
              <a:gd name="connsiteX2" fmla="*/ 3362258 w 4966447"/>
              <a:gd name="connsiteY2" fmla="*/ 6846394 h 6846394"/>
              <a:gd name="connsiteX3" fmla="*/ 0 w 4966447"/>
              <a:gd name="connsiteY3" fmla="*/ 6846394 h 6846394"/>
            </a:gdLst>
            <a:ahLst/>
            <a:cxnLst>
              <a:cxn ang="0">
                <a:pos x="connsiteX0" y="connsiteY0"/>
              </a:cxn>
              <a:cxn ang="0">
                <a:pos x="connsiteX1" y="connsiteY1"/>
              </a:cxn>
              <a:cxn ang="0">
                <a:pos x="connsiteX2" y="connsiteY2"/>
              </a:cxn>
              <a:cxn ang="0">
                <a:pos x="connsiteX3" y="connsiteY3"/>
              </a:cxn>
            </a:cxnLst>
            <a:rect l="l" t="t" r="r" b="b"/>
            <a:pathLst>
              <a:path w="4966447" h="6846394">
                <a:moveTo>
                  <a:pt x="0" y="0"/>
                </a:moveTo>
                <a:lnTo>
                  <a:pt x="4966447" y="0"/>
                </a:lnTo>
                <a:lnTo>
                  <a:pt x="3362258" y="6846394"/>
                </a:lnTo>
                <a:lnTo>
                  <a:pt x="0" y="6846394"/>
                </a:lnTo>
                <a:close/>
              </a:path>
            </a:pathLst>
          </a:custGeom>
          <a:solidFill>
            <a:schemeClr val="accent2"/>
          </a:solidFill>
        </p:spPr>
        <p:txBody>
          <a:bodyPr wrap="square">
            <a:noAutofit/>
          </a:bodyPr>
          <a:lstStyle/>
          <a:p>
            <a:r>
              <a:rPr lang="en-US"/>
              <a:t>Click icon to add picture</a:t>
            </a:r>
            <a:endParaRPr lang="en-US" dirty="0"/>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lvl1pPr>
              <a:defRPr>
                <a:solidFill>
                  <a:schemeClr val="bg1"/>
                </a:solidFill>
              </a:defRPr>
            </a:lvl1pPr>
          </a:lstStyle>
          <a:p>
            <a:r>
              <a:rPr lang="en-US" dirty="0"/>
              <a:t>Sample Footer Text</a:t>
            </a:r>
            <a:endParaRPr lang="en-US" dirty="0">
              <a:solidFill>
                <a:schemeClr val="bg1"/>
              </a:solidFill>
            </a:endParaRPr>
          </a:p>
        </p:txBody>
      </p:sp>
      <p:sp>
        <p:nvSpPr>
          <p:cNvPr id="7" name="Content Placeholder 2">
            <a:extLst>
              <a:ext uri="{FF2B5EF4-FFF2-40B4-BE49-F238E27FC236}">
                <a16:creationId xmlns:a16="http://schemas.microsoft.com/office/drawing/2014/main" id="{9C26D8E8-8E78-469E-8668-51D3E4C11F13}"/>
              </a:ext>
            </a:extLst>
          </p:cNvPr>
          <p:cNvSpPr>
            <a:spLocks noGrp="1"/>
          </p:cNvSpPr>
          <p:nvPr>
            <p:ph idx="1"/>
          </p:nvPr>
        </p:nvSpPr>
        <p:spPr>
          <a:xfrm>
            <a:off x="5146158" y="2301949"/>
            <a:ext cx="6238687" cy="4022650"/>
          </a:xfrm>
        </p:spPr>
        <p:txBody>
          <a:bodyPr/>
          <a:lstStyle>
            <a:lvl1pPr>
              <a:buNone/>
              <a:defRPr/>
            </a:lvl1pPr>
          </a:lstStyle>
          <a:p>
            <a:pPr lvl="0"/>
            <a:r>
              <a:rPr lang="en-US"/>
              <a:t>Click to edit Master text styles</a:t>
            </a:r>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a:t>2/7/20XX</a:t>
            </a:r>
            <a:endParaRPr lang="en-US" dirty="0"/>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cxnSp>
        <p:nvCxnSpPr>
          <p:cNvPr id="8" name="Straight Connector 7">
            <a:extLst>
              <a:ext uri="{FF2B5EF4-FFF2-40B4-BE49-F238E27FC236}">
                <a16:creationId xmlns:a16="http://schemas.microsoft.com/office/drawing/2014/main" id="{ED096BF3-A78D-4B37-892C-A0C32711851A}"/>
              </a:ext>
              <a:ext uri="{C183D7F6-B498-43B3-948B-1728B52AA6E4}">
                <adec:decorative xmlns:adec="http://schemas.microsoft.com/office/drawing/2017/decorative" val="1"/>
              </a:ext>
            </a:extLst>
          </p:cNvPr>
          <p:cNvCxnSpPr>
            <a:cxnSpLocks/>
          </p:cNvCxnSpPr>
          <p:nvPr userDrawn="1"/>
        </p:nvCxnSpPr>
        <p:spPr>
          <a:xfrm flipH="1">
            <a:off x="3627455" y="-19394"/>
            <a:ext cx="806149" cy="687739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45599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9FC1870-C7ED-435A-8479-DFD344B9375D}"/>
              </a:ext>
            </a:extLst>
          </p:cNvPr>
          <p:cNvSpPr>
            <a:spLocks noGrp="1"/>
          </p:cNvSpPr>
          <p:nvPr>
            <p:ph type="title"/>
          </p:nvPr>
        </p:nvSpPr>
        <p:spPr>
          <a:xfrm>
            <a:off x="1143001" y="533400"/>
            <a:ext cx="5496636" cy="1685898"/>
          </a:xfrm>
        </p:spPr>
        <p:txBody>
          <a:bodyPr>
            <a:normAutofit/>
          </a:bodyPr>
          <a:lstStyle>
            <a:lvl1pPr>
              <a:defRPr sz="4400"/>
            </a:lvl1pPr>
          </a:lstStyle>
          <a:p>
            <a:r>
              <a:rPr lang="en-US"/>
              <a:t>Click to edit Master title style</a:t>
            </a:r>
            <a:endParaRPr lang="en-US" dirty="0"/>
          </a:p>
        </p:txBody>
      </p:sp>
      <p:sp>
        <p:nvSpPr>
          <p:cNvPr id="6" name="Content Placeholder 2">
            <a:extLst>
              <a:ext uri="{FF2B5EF4-FFF2-40B4-BE49-F238E27FC236}">
                <a16:creationId xmlns:a16="http://schemas.microsoft.com/office/drawing/2014/main" id="{D855DAF2-123D-4C27-95D2-974B571079F3}"/>
              </a:ext>
            </a:extLst>
          </p:cNvPr>
          <p:cNvSpPr>
            <a:spLocks noGrp="1"/>
          </p:cNvSpPr>
          <p:nvPr>
            <p:ph idx="1"/>
          </p:nvPr>
        </p:nvSpPr>
        <p:spPr>
          <a:xfrm>
            <a:off x="1143001" y="2229347"/>
            <a:ext cx="5496636" cy="3821743"/>
          </a:xfrm>
        </p:spPr>
        <p:txBody>
          <a:bodyPr/>
          <a:lstStyle>
            <a:lvl1pPr marL="0" indent="0">
              <a:buNone/>
              <a:defRPr/>
            </a:lvl1pPr>
          </a:lstStyle>
          <a:p>
            <a:pPr lvl="0"/>
            <a:r>
              <a:rPr lang="en-US"/>
              <a:t>Click to edit Master text styles</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14" name="Picture Placeholder 11">
            <a:extLst>
              <a:ext uri="{FF2B5EF4-FFF2-40B4-BE49-F238E27FC236}">
                <a16:creationId xmlns:a16="http://schemas.microsoft.com/office/drawing/2014/main" id="{E3769467-BA9B-49FE-B40A-419EF32766CE}"/>
              </a:ext>
            </a:extLst>
          </p:cNvPr>
          <p:cNvSpPr>
            <a:spLocks noGrp="1"/>
          </p:cNvSpPr>
          <p:nvPr>
            <p:ph type="pic" sz="quarter" idx="14"/>
          </p:nvPr>
        </p:nvSpPr>
        <p:spPr>
          <a:xfrm>
            <a:off x="7186070" y="0"/>
            <a:ext cx="2463897" cy="3429000"/>
          </a:xfrm>
          <a:solidFill>
            <a:schemeClr val="accent2"/>
          </a:solidFill>
        </p:spPr>
        <p:txBody>
          <a:bodyPr/>
          <a:lstStyle/>
          <a:p>
            <a:r>
              <a:rPr lang="en-US"/>
              <a:t>Click icon to add picture</a:t>
            </a:r>
            <a:endParaRPr lang="en-US" dirty="0"/>
          </a:p>
        </p:txBody>
      </p:sp>
      <p:sp>
        <p:nvSpPr>
          <p:cNvPr id="12" name="Picture Placeholder 11">
            <a:extLst>
              <a:ext uri="{FF2B5EF4-FFF2-40B4-BE49-F238E27FC236}">
                <a16:creationId xmlns:a16="http://schemas.microsoft.com/office/drawing/2014/main" id="{77878E15-1592-426F-A454-7F4568224567}"/>
              </a:ext>
            </a:extLst>
          </p:cNvPr>
          <p:cNvSpPr>
            <a:spLocks noGrp="1"/>
          </p:cNvSpPr>
          <p:nvPr>
            <p:ph type="pic" sz="quarter" idx="13"/>
          </p:nvPr>
        </p:nvSpPr>
        <p:spPr>
          <a:xfrm>
            <a:off x="9649155" y="0"/>
            <a:ext cx="2539797" cy="3429000"/>
          </a:xfrm>
          <a:solidFill>
            <a:schemeClr val="accent2"/>
          </a:solidFill>
        </p:spPr>
        <p:txBody>
          <a:bodyPr/>
          <a:lstStyle/>
          <a:p>
            <a:r>
              <a:rPr lang="en-US"/>
              <a:t>Click icon to add picture</a:t>
            </a:r>
            <a:endParaRPr lang="en-US" dirty="0"/>
          </a:p>
        </p:txBody>
      </p:sp>
      <p:sp>
        <p:nvSpPr>
          <p:cNvPr id="16" name="Picture Placeholder 11">
            <a:extLst>
              <a:ext uri="{FF2B5EF4-FFF2-40B4-BE49-F238E27FC236}">
                <a16:creationId xmlns:a16="http://schemas.microsoft.com/office/drawing/2014/main" id="{E318F348-8CAC-4ADD-8162-E88487E44EBB}"/>
              </a:ext>
            </a:extLst>
          </p:cNvPr>
          <p:cNvSpPr>
            <a:spLocks noGrp="1"/>
          </p:cNvSpPr>
          <p:nvPr>
            <p:ph type="pic" sz="quarter" idx="16"/>
          </p:nvPr>
        </p:nvSpPr>
        <p:spPr>
          <a:xfrm>
            <a:off x="7186070" y="3383280"/>
            <a:ext cx="2463897" cy="3474720"/>
          </a:xfrm>
          <a:solidFill>
            <a:schemeClr val="accent2"/>
          </a:solidFill>
        </p:spPr>
        <p:txBody>
          <a:bodyPr/>
          <a:lstStyle/>
          <a:p>
            <a:r>
              <a:rPr lang="en-US"/>
              <a:t>Click icon to add picture</a:t>
            </a:r>
            <a:endParaRPr lang="en-US" dirty="0"/>
          </a:p>
        </p:txBody>
      </p:sp>
      <p:sp>
        <p:nvSpPr>
          <p:cNvPr id="15" name="Picture Placeholder 11">
            <a:extLst>
              <a:ext uri="{FF2B5EF4-FFF2-40B4-BE49-F238E27FC236}">
                <a16:creationId xmlns:a16="http://schemas.microsoft.com/office/drawing/2014/main" id="{C762F208-8E03-4B5E-9F11-0F01147F6A47}"/>
              </a:ext>
            </a:extLst>
          </p:cNvPr>
          <p:cNvSpPr>
            <a:spLocks noGrp="1"/>
          </p:cNvSpPr>
          <p:nvPr>
            <p:ph type="pic" sz="quarter" idx="15"/>
          </p:nvPr>
        </p:nvSpPr>
        <p:spPr>
          <a:xfrm>
            <a:off x="9649155" y="3383280"/>
            <a:ext cx="2539797" cy="3474720"/>
          </a:xfrm>
          <a:solidFill>
            <a:schemeClr val="accent2"/>
          </a:solidFill>
        </p:spPr>
        <p:txBody>
          <a:bodyPr/>
          <a:lstStyle/>
          <a:p>
            <a:r>
              <a:rPr lang="en-US"/>
              <a:t>Click icon to add picture</a:t>
            </a:r>
            <a:endParaRPr lang="en-US" dirty="0"/>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lvl1pPr>
              <a:defRPr>
                <a:solidFill>
                  <a:schemeClr val="bg1"/>
                </a:solidFill>
              </a:defRPr>
            </a:lvl1pPr>
          </a:lstStyle>
          <a:p>
            <a:r>
              <a:rPr lang="en-US"/>
              <a:t>2/7/20XX</a:t>
            </a:r>
            <a:endParaRPr lang="en-US" dirty="0"/>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lvl1pPr>
              <a:defRPr>
                <a:solidFill>
                  <a:schemeClr val="bg1"/>
                </a:solidFill>
              </a:defRPr>
            </a:lvl1pPr>
          </a:lstStyle>
          <a:p>
            <a:fld id="{312CC964-A50B-4C29-B4E4-2C30BB34CCF3}" type="slidenum">
              <a:rPr lang="en-US" smtClean="0"/>
              <a:pPr/>
              <a:t>‹#›</a:t>
            </a:fld>
            <a:endParaRPr lang="en-US" dirty="0"/>
          </a:p>
        </p:txBody>
      </p:sp>
    </p:spTree>
    <p:extLst>
      <p:ext uri="{BB962C8B-B14F-4D97-AF65-F5344CB8AC3E}">
        <p14:creationId xmlns:p14="http://schemas.microsoft.com/office/powerpoint/2010/main" val="5454187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a:t>2/7/20XX</a:t>
            </a:r>
            <a:endParaRPr lang="en-US" dirty="0"/>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
        <p:nvSpPr>
          <p:cNvPr id="45" name="Freeform: Shape 44">
            <a:extLst>
              <a:ext uri="{FF2B5EF4-FFF2-40B4-BE49-F238E27FC236}">
                <a16:creationId xmlns:a16="http://schemas.microsoft.com/office/drawing/2014/main" id="{0EB13613-B0EE-441F-BE95-C20ED5BBAD27}"/>
              </a:ext>
              <a:ext uri="{C183D7F6-B498-43B3-948B-1728B52AA6E4}">
                <adec:decorative xmlns:adec="http://schemas.microsoft.com/office/drawing/2017/decorative" val="1"/>
              </a:ext>
            </a:extLst>
          </p:cNvPr>
          <p:cNvSpPr/>
          <p:nvPr userDrawn="1"/>
        </p:nvSpPr>
        <p:spPr>
          <a:xfrm rot="10800000">
            <a:off x="-33556" y="-3643"/>
            <a:ext cx="4613230" cy="6861641"/>
          </a:xfrm>
          <a:custGeom>
            <a:avLst/>
            <a:gdLst>
              <a:gd name="connsiteX0" fmla="*/ 4613230 w 4613230"/>
              <a:gd name="connsiteY0" fmla="*/ 6861641 h 6861641"/>
              <a:gd name="connsiteX1" fmla="*/ 0 w 4613230"/>
              <a:gd name="connsiteY1" fmla="*/ 6861641 h 6861641"/>
              <a:gd name="connsiteX2" fmla="*/ 1788950 w 4613230"/>
              <a:gd name="connsiteY2" fmla="*/ 0 h 6861641"/>
              <a:gd name="connsiteX3" fmla="*/ 4613230 w 4613230"/>
              <a:gd name="connsiteY3" fmla="*/ 0 h 6861641"/>
              <a:gd name="connsiteX4" fmla="*/ 4613230 w 4613230"/>
              <a:gd name="connsiteY4" fmla="*/ 6861641 h 68616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3230" h="6861641">
                <a:moveTo>
                  <a:pt x="4613230" y="6861641"/>
                </a:moveTo>
                <a:lnTo>
                  <a:pt x="0" y="6861641"/>
                </a:lnTo>
                <a:lnTo>
                  <a:pt x="1788950" y="0"/>
                </a:lnTo>
                <a:lnTo>
                  <a:pt x="4613230" y="0"/>
                </a:lnTo>
                <a:lnTo>
                  <a:pt x="4613230" y="6861641"/>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indent="0" algn="ctr">
              <a:buFont typeface="Arial" panose="020B0604020202020204" pitchFamily="34" charset="0"/>
              <a:buNone/>
            </a:pPr>
            <a:endParaRPr lang="en-US" dirty="0"/>
          </a:p>
        </p:txBody>
      </p:sp>
      <p:sp>
        <p:nvSpPr>
          <p:cNvPr id="44" name="Freeform: Shape 43">
            <a:extLst>
              <a:ext uri="{FF2B5EF4-FFF2-40B4-BE49-F238E27FC236}">
                <a16:creationId xmlns:a16="http://schemas.microsoft.com/office/drawing/2014/main" id="{2399D2ED-C606-4FE3-B01C-3A0A39699E38}"/>
              </a:ext>
              <a:ext uri="{C183D7F6-B498-43B3-948B-1728B52AA6E4}">
                <adec:decorative xmlns:adec="http://schemas.microsoft.com/office/drawing/2017/decorative" val="1"/>
              </a:ext>
            </a:extLst>
          </p:cNvPr>
          <p:cNvSpPr/>
          <p:nvPr userDrawn="1"/>
        </p:nvSpPr>
        <p:spPr>
          <a:xfrm rot="10800000">
            <a:off x="-33556" y="-14280"/>
            <a:ext cx="4615080" cy="10637"/>
          </a:xfrm>
          <a:custGeom>
            <a:avLst/>
            <a:gdLst>
              <a:gd name="connsiteX0" fmla="*/ 4615080 w 4615080"/>
              <a:gd name="connsiteY0" fmla="*/ 10637 h 10637"/>
              <a:gd name="connsiteX1" fmla="*/ 0 w 4615080"/>
              <a:gd name="connsiteY1" fmla="*/ 7095 h 10637"/>
              <a:gd name="connsiteX2" fmla="*/ 1850 w 4615080"/>
              <a:gd name="connsiteY2" fmla="*/ 0 h 10637"/>
              <a:gd name="connsiteX3" fmla="*/ 4615080 w 4615080"/>
              <a:gd name="connsiteY3" fmla="*/ 0 h 10637"/>
              <a:gd name="connsiteX4" fmla="*/ 4615080 w 4615080"/>
              <a:gd name="connsiteY4" fmla="*/ 10637 h 10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5080" h="10637">
                <a:moveTo>
                  <a:pt x="4615080" y="10637"/>
                </a:moveTo>
                <a:lnTo>
                  <a:pt x="0" y="7095"/>
                </a:lnTo>
                <a:lnTo>
                  <a:pt x="1850" y="0"/>
                </a:lnTo>
                <a:lnTo>
                  <a:pt x="4615080" y="0"/>
                </a:lnTo>
                <a:lnTo>
                  <a:pt x="4615080" y="10637"/>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10" name="Straight Connector 9">
            <a:extLst>
              <a:ext uri="{FF2B5EF4-FFF2-40B4-BE49-F238E27FC236}">
                <a16:creationId xmlns:a16="http://schemas.microsoft.com/office/drawing/2014/main" id="{8A05C98F-3390-4876-ACE6-6BDD7A931BDC}"/>
              </a:ext>
              <a:ext uri="{C183D7F6-B498-43B3-948B-1728B52AA6E4}">
                <adec:decorative xmlns:adec="http://schemas.microsoft.com/office/drawing/2017/decorative" val="1"/>
              </a:ext>
            </a:extLst>
          </p:cNvPr>
          <p:cNvCxnSpPr>
            <a:cxnSpLocks/>
          </p:cNvCxnSpPr>
          <p:nvPr userDrawn="1"/>
        </p:nvCxnSpPr>
        <p:spPr>
          <a:xfrm flipH="1">
            <a:off x="-33558" y="0"/>
            <a:ext cx="6705601" cy="8096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26F8EC6-7B48-45CF-933E-F83D29E1692D}"/>
              </a:ext>
              <a:ext uri="{C183D7F6-B498-43B3-948B-1728B52AA6E4}">
                <adec:decorative xmlns:adec="http://schemas.microsoft.com/office/drawing/2017/decorative" val="1"/>
              </a:ext>
            </a:extLst>
          </p:cNvPr>
          <p:cNvCxnSpPr>
            <a:cxnSpLocks/>
          </p:cNvCxnSpPr>
          <p:nvPr userDrawn="1"/>
        </p:nvCxnSpPr>
        <p:spPr>
          <a:xfrm flipV="1">
            <a:off x="3514060" y="1"/>
            <a:ext cx="510363" cy="685799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37FFCAA-1618-46D9-B44D-5CE6E225DB8B}"/>
              </a:ext>
              <a:ext uri="{C183D7F6-B498-43B3-948B-1728B52AA6E4}">
                <adec:decorative xmlns:adec="http://schemas.microsoft.com/office/drawing/2017/decorative" val="1"/>
              </a:ext>
            </a:extLst>
          </p:cNvPr>
          <p:cNvCxnSpPr>
            <a:cxnSpLocks/>
          </p:cNvCxnSpPr>
          <p:nvPr userDrawn="1"/>
        </p:nvCxnSpPr>
        <p:spPr>
          <a:xfrm flipV="1">
            <a:off x="11602477" y="365123"/>
            <a:ext cx="589522" cy="649287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6F2CA3C-3424-4A00-9FDF-0DC9EFAC22F1}"/>
              </a:ext>
              <a:ext uri="{C183D7F6-B498-43B3-948B-1728B52AA6E4}">
                <adec:decorative xmlns:adec="http://schemas.microsoft.com/office/drawing/2017/decorative" val="1"/>
              </a:ext>
            </a:extLst>
          </p:cNvPr>
          <p:cNvCxnSpPr>
            <a:cxnSpLocks/>
          </p:cNvCxnSpPr>
          <p:nvPr userDrawn="1"/>
        </p:nvCxnSpPr>
        <p:spPr>
          <a:xfrm flipH="1" flipV="1">
            <a:off x="9340702" y="-10737"/>
            <a:ext cx="2851297" cy="168004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0FA2E1A-8693-4B6C-ABF7-81B17586C3A0}"/>
              </a:ext>
              <a:ext uri="{C183D7F6-B498-43B3-948B-1728B52AA6E4}">
                <adec:decorative xmlns:adec="http://schemas.microsoft.com/office/drawing/2017/decorative" val="1"/>
              </a:ext>
            </a:extLst>
          </p:cNvPr>
          <p:cNvCxnSpPr>
            <a:cxnSpLocks/>
          </p:cNvCxnSpPr>
          <p:nvPr userDrawn="1"/>
        </p:nvCxnSpPr>
        <p:spPr>
          <a:xfrm flipH="1" flipV="1">
            <a:off x="-33557" y="6045958"/>
            <a:ext cx="6876857" cy="81204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48" name="Picture Placeholder 47">
            <a:extLst>
              <a:ext uri="{FF2B5EF4-FFF2-40B4-BE49-F238E27FC236}">
                <a16:creationId xmlns:a16="http://schemas.microsoft.com/office/drawing/2014/main" id="{C564A0C9-27BD-49AC-A786-23623E329EE8}"/>
              </a:ext>
            </a:extLst>
          </p:cNvPr>
          <p:cNvSpPr>
            <a:spLocks noGrp="1"/>
          </p:cNvSpPr>
          <p:nvPr>
            <p:ph type="pic" sz="quarter" idx="13"/>
          </p:nvPr>
        </p:nvSpPr>
        <p:spPr>
          <a:xfrm>
            <a:off x="2623279" y="0"/>
            <a:ext cx="9568721" cy="6858000"/>
          </a:xfrm>
          <a:custGeom>
            <a:avLst/>
            <a:gdLst>
              <a:gd name="connsiteX0" fmla="*/ 1955447 w 9568721"/>
              <a:gd name="connsiteY0" fmla="*/ 0 h 6858000"/>
              <a:gd name="connsiteX1" fmla="*/ 9568721 w 9568721"/>
              <a:gd name="connsiteY1" fmla="*/ 0 h 6858000"/>
              <a:gd name="connsiteX2" fmla="*/ 9568721 w 9568721"/>
              <a:gd name="connsiteY2" fmla="*/ 6858000 h 6858000"/>
              <a:gd name="connsiteX3" fmla="*/ 0 w 9568721"/>
              <a:gd name="connsiteY3" fmla="*/ 6858000 h 6858000"/>
              <a:gd name="connsiteX4" fmla="*/ 0 w 9568721"/>
              <a:gd name="connsiteY4" fmla="*/ 6857998 h 6858000"/>
              <a:gd name="connsiteX5" fmla="*/ 167446 w 9568721"/>
              <a:gd name="connsiteY5" fmla="*/ 685799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68721" h="6858000">
                <a:moveTo>
                  <a:pt x="1955447" y="0"/>
                </a:moveTo>
                <a:lnTo>
                  <a:pt x="9568721" y="0"/>
                </a:lnTo>
                <a:lnTo>
                  <a:pt x="9568721" y="6858000"/>
                </a:lnTo>
                <a:lnTo>
                  <a:pt x="0" y="6858000"/>
                </a:lnTo>
                <a:lnTo>
                  <a:pt x="0" y="6857998"/>
                </a:lnTo>
                <a:lnTo>
                  <a:pt x="167446" y="6857998"/>
                </a:lnTo>
                <a:close/>
              </a:path>
            </a:pathLst>
          </a:custGeom>
          <a:solidFill>
            <a:schemeClr val="accent2"/>
          </a:solidFill>
        </p:spPr>
        <p:txBody>
          <a:bodyPr wrap="square">
            <a:noAutofit/>
          </a:bodyPr>
          <a:lstStyle/>
          <a:p>
            <a:r>
              <a:rPr lang="en-US"/>
              <a:t>Click icon to add picture</a:t>
            </a:r>
            <a:endParaRPr lang="en-US" dirty="0"/>
          </a:p>
        </p:txBody>
      </p:sp>
      <p:sp>
        <p:nvSpPr>
          <p:cNvPr id="6" name="Title 5">
            <a:extLst>
              <a:ext uri="{FF2B5EF4-FFF2-40B4-BE49-F238E27FC236}">
                <a16:creationId xmlns:a16="http://schemas.microsoft.com/office/drawing/2014/main" id="{208E3DBC-8B68-468D-8087-25FED9397CBE}"/>
              </a:ext>
            </a:extLst>
          </p:cNvPr>
          <p:cNvSpPr>
            <a:spLocks noGrp="1"/>
          </p:cNvSpPr>
          <p:nvPr>
            <p:ph type="title"/>
          </p:nvPr>
        </p:nvSpPr>
        <p:spPr>
          <a:xfrm>
            <a:off x="520697" y="1040001"/>
            <a:ext cx="3338625" cy="3150159"/>
          </a:xfrm>
        </p:spPr>
        <p:txBody>
          <a:bodyPr anchor="t"/>
          <a:lstStyle/>
          <a:p>
            <a:r>
              <a:rPr lang="en-US"/>
              <a:t>Click to edit Master title style</a:t>
            </a:r>
            <a:endParaRPr lang="en-US" dirty="0"/>
          </a:p>
        </p:txBody>
      </p:sp>
      <p:sp>
        <p:nvSpPr>
          <p:cNvPr id="15" name="Text Placeholder 14">
            <a:extLst>
              <a:ext uri="{FF2B5EF4-FFF2-40B4-BE49-F238E27FC236}">
                <a16:creationId xmlns:a16="http://schemas.microsoft.com/office/drawing/2014/main" id="{490C672D-EAE7-4BF2-81BB-72858B251D1C}"/>
              </a:ext>
            </a:extLst>
          </p:cNvPr>
          <p:cNvSpPr>
            <a:spLocks noGrp="1"/>
          </p:cNvSpPr>
          <p:nvPr>
            <p:ph type="body" sz="quarter" idx="14" hasCustomPrompt="1"/>
          </p:nvPr>
        </p:nvSpPr>
        <p:spPr>
          <a:xfrm>
            <a:off x="490538" y="4240213"/>
            <a:ext cx="3497262" cy="1801812"/>
          </a:xfrm>
        </p:spPr>
        <p:txBody>
          <a:bodyPr>
            <a:normAutofit/>
          </a:bodyPr>
          <a:lstStyle>
            <a:lvl1pPr marL="0" indent="0">
              <a:buNone/>
              <a:defRPr sz="2400"/>
            </a:lvl1pPr>
            <a:lvl2pPr>
              <a:buNone/>
              <a:defRPr sz="1600"/>
            </a:lvl2pPr>
            <a:lvl3pPr>
              <a:buNone/>
              <a:defRPr sz="1600"/>
            </a:lvl3pPr>
            <a:lvl4pPr>
              <a:buNone/>
              <a:defRPr sz="1600"/>
            </a:lvl4pPr>
            <a:lvl5pPr>
              <a:buNone/>
              <a:defRPr sz="1600"/>
            </a:lvl5pPr>
          </a:lstStyle>
          <a:p>
            <a:pPr lvl="0"/>
            <a:r>
              <a:rPr lang="en-US" dirty="0"/>
              <a:t>Presentation Name</a:t>
            </a:r>
          </a:p>
        </p:txBody>
      </p:sp>
    </p:spTree>
    <p:extLst>
      <p:ext uri="{BB962C8B-B14F-4D97-AF65-F5344CB8AC3E}">
        <p14:creationId xmlns:p14="http://schemas.microsoft.com/office/powerpoint/2010/main" val="17423684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CA046725-2805-431E-AA4E-0B018DFB3EAC}"/>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23">
            <a:extLst>
              <a:ext uri="{FF2B5EF4-FFF2-40B4-BE49-F238E27FC236}">
                <a16:creationId xmlns:a16="http://schemas.microsoft.com/office/drawing/2014/main" id="{3C30A62C-FEC9-4F1D-976E-DB003592FD3E}"/>
              </a:ext>
              <a:ext uri="{C183D7F6-B498-43B3-948B-1728B52AA6E4}">
                <adec:decorative xmlns:adec="http://schemas.microsoft.com/office/drawing/2017/decorative" val="1"/>
              </a:ext>
            </a:extLst>
          </p:cNvPr>
          <p:cNvSpPr/>
          <p:nvPr userDrawn="1"/>
        </p:nvSpPr>
        <p:spPr>
          <a:xfrm rot="10800000">
            <a:off x="0" y="-5979"/>
            <a:ext cx="5111086" cy="6932218"/>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 name="connsiteX0" fmla="*/ 2023235 w 6699211"/>
              <a:gd name="connsiteY0" fmla="*/ 0 h 6869951"/>
              <a:gd name="connsiteX1" fmla="*/ 6699211 w 6699211"/>
              <a:gd name="connsiteY1" fmla="*/ 11953 h 6869951"/>
              <a:gd name="connsiteX2" fmla="*/ 6699211 w 6699211"/>
              <a:gd name="connsiteY2" fmla="*/ 6869951 h 6869951"/>
              <a:gd name="connsiteX3" fmla="*/ 0 w 6699211"/>
              <a:gd name="connsiteY3" fmla="*/ 6856303 h 6869951"/>
              <a:gd name="connsiteX4" fmla="*/ 2023235 w 6699211"/>
              <a:gd name="connsiteY4" fmla="*/ 0 h 6869951"/>
              <a:gd name="connsiteX0" fmla="*/ 2702995 w 6699211"/>
              <a:gd name="connsiteY0" fmla="*/ 42638 h 6857998"/>
              <a:gd name="connsiteX1" fmla="*/ 6699211 w 6699211"/>
              <a:gd name="connsiteY1" fmla="*/ 0 h 6857998"/>
              <a:gd name="connsiteX2" fmla="*/ 6699211 w 6699211"/>
              <a:gd name="connsiteY2" fmla="*/ 6857998 h 6857998"/>
              <a:gd name="connsiteX3" fmla="*/ 0 w 6699211"/>
              <a:gd name="connsiteY3" fmla="*/ 6844350 h 6857998"/>
              <a:gd name="connsiteX4" fmla="*/ 2702995 w 6699211"/>
              <a:gd name="connsiteY4" fmla="*/ 42638 h 6857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9211" h="6857998">
                <a:moveTo>
                  <a:pt x="2702995" y="42638"/>
                </a:moveTo>
                <a:lnTo>
                  <a:pt x="6699211" y="0"/>
                </a:lnTo>
                <a:lnTo>
                  <a:pt x="6699211" y="6857998"/>
                </a:lnTo>
                <a:lnTo>
                  <a:pt x="0" y="6844350"/>
                </a:lnTo>
                <a:lnTo>
                  <a:pt x="2702995" y="42638"/>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ACA2C262-0DF7-4EBE-8F23-D1240B3BB5A9}"/>
              </a:ext>
            </a:extLst>
          </p:cNvPr>
          <p:cNvSpPr>
            <a:spLocks noGrp="1"/>
          </p:cNvSpPr>
          <p:nvPr>
            <p:ph type="title"/>
          </p:nvPr>
        </p:nvSpPr>
        <p:spPr>
          <a:xfrm>
            <a:off x="680485" y="675167"/>
            <a:ext cx="3761862" cy="3055078"/>
          </a:xfrm>
        </p:spPr>
        <p:txBody>
          <a:bodyPr anchor="t">
            <a:normAutofit/>
          </a:bodyPr>
          <a:lstStyle>
            <a:lvl1pPr>
              <a:defRPr sz="4400"/>
            </a:lvl1pPr>
          </a:lstStyle>
          <a:p>
            <a:r>
              <a:rPr lang="en-US"/>
              <a:t>Click to edit Master title style</a:t>
            </a:r>
            <a:endParaRPr lang="en-US" dirty="0"/>
          </a:p>
        </p:txBody>
      </p:sp>
      <p:sp>
        <p:nvSpPr>
          <p:cNvPr id="8" name="Content Placeholder 2">
            <a:extLst>
              <a:ext uri="{FF2B5EF4-FFF2-40B4-BE49-F238E27FC236}">
                <a16:creationId xmlns:a16="http://schemas.microsoft.com/office/drawing/2014/main" id="{430E531D-ED29-45E2-A30F-0363B29E057C}"/>
              </a:ext>
            </a:extLst>
          </p:cNvPr>
          <p:cNvSpPr>
            <a:spLocks noGrp="1"/>
          </p:cNvSpPr>
          <p:nvPr>
            <p:ph idx="1"/>
          </p:nvPr>
        </p:nvSpPr>
        <p:spPr>
          <a:xfrm>
            <a:off x="5167424" y="533400"/>
            <a:ext cx="3794512" cy="5797237"/>
          </a:xfrm>
        </p:spPr>
        <p:txBody>
          <a:bodyPr anchor="ctr">
            <a:normAutofit/>
          </a:bodyPr>
          <a:lstStyle>
            <a:lvl1pPr>
              <a:buNone/>
              <a:defRPr/>
            </a:lvl1pPr>
          </a:lstStyle>
          <a:p>
            <a:pPr lvl="0"/>
            <a:r>
              <a:rPr lang="en-US"/>
              <a:t>Click to edit Master text styles</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cxnSp>
        <p:nvCxnSpPr>
          <p:cNvPr id="10" name="Straight Connector 9">
            <a:extLst>
              <a:ext uri="{FF2B5EF4-FFF2-40B4-BE49-F238E27FC236}">
                <a16:creationId xmlns:a16="http://schemas.microsoft.com/office/drawing/2014/main" id="{0801F434-3E0E-40D9-A2D3-857BAE77D1D7}"/>
              </a:ext>
              <a:ext uri="{C183D7F6-B498-43B3-948B-1728B52AA6E4}">
                <adec:decorative xmlns:adec="http://schemas.microsoft.com/office/drawing/2017/decorative" val="1"/>
              </a:ext>
            </a:extLst>
          </p:cNvPr>
          <p:cNvCxnSpPr>
            <a:cxnSpLocks/>
            <a:stCxn id="5" idx="2"/>
          </p:cNvCxnSpPr>
          <p:nvPr userDrawn="1"/>
        </p:nvCxnSpPr>
        <p:spPr>
          <a:xfrm flipH="1" flipV="1">
            <a:off x="0" y="5329451"/>
            <a:ext cx="6096000" cy="152854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3" name="Picture Placeholder 12">
            <a:extLst>
              <a:ext uri="{FF2B5EF4-FFF2-40B4-BE49-F238E27FC236}">
                <a16:creationId xmlns:a16="http://schemas.microsoft.com/office/drawing/2014/main" id="{D44F5C56-0053-4E4A-BFFF-E98E7B91CCA9}"/>
              </a:ext>
            </a:extLst>
          </p:cNvPr>
          <p:cNvSpPr>
            <a:spLocks noGrp="1"/>
          </p:cNvSpPr>
          <p:nvPr>
            <p:ph type="pic" sz="quarter" idx="13"/>
          </p:nvPr>
        </p:nvSpPr>
        <p:spPr>
          <a:xfrm>
            <a:off x="9531096" y="0"/>
            <a:ext cx="2660904" cy="3429000"/>
          </a:xfrm>
          <a:solidFill>
            <a:schemeClr val="accent2"/>
          </a:solidFill>
        </p:spPr>
        <p:txBody>
          <a:bodyPr/>
          <a:lstStyle/>
          <a:p>
            <a:r>
              <a:rPr lang="en-US"/>
              <a:t>Click icon to add picture</a:t>
            </a:r>
            <a:endParaRPr lang="en-US" dirty="0"/>
          </a:p>
        </p:txBody>
      </p:sp>
      <p:sp>
        <p:nvSpPr>
          <p:cNvPr id="14" name="Picture Placeholder 12">
            <a:extLst>
              <a:ext uri="{FF2B5EF4-FFF2-40B4-BE49-F238E27FC236}">
                <a16:creationId xmlns:a16="http://schemas.microsoft.com/office/drawing/2014/main" id="{226008DD-DEA7-4900-8D76-128694E12320}"/>
              </a:ext>
            </a:extLst>
          </p:cNvPr>
          <p:cNvSpPr>
            <a:spLocks noGrp="1"/>
          </p:cNvSpPr>
          <p:nvPr>
            <p:ph type="pic" sz="quarter" idx="14"/>
          </p:nvPr>
        </p:nvSpPr>
        <p:spPr>
          <a:xfrm>
            <a:off x="9531096" y="3383280"/>
            <a:ext cx="2660904" cy="3474720"/>
          </a:xfrm>
          <a:solidFill>
            <a:schemeClr val="accent2"/>
          </a:solidFill>
        </p:spPr>
        <p:txBody>
          <a:bodyPr/>
          <a:lstStyle/>
          <a:p>
            <a:r>
              <a:rPr lang="en-US"/>
              <a:t>Click icon to add picture</a:t>
            </a:r>
            <a:endParaRPr lang="en-US" dirty="0"/>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a:t>2/7/20XX</a:t>
            </a:r>
            <a:endParaRPr lang="en-US" dirty="0"/>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10998517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_Section Break">
    <p:spTree>
      <p:nvGrpSpPr>
        <p:cNvPr id="1" name=""/>
        <p:cNvGrpSpPr/>
        <p:nvPr/>
      </p:nvGrpSpPr>
      <p:grpSpPr>
        <a:xfrm>
          <a:off x="0" y="0"/>
          <a:ext cx="0" cy="0"/>
          <a:chOff x="0" y="0"/>
          <a:chExt cx="0" cy="0"/>
        </a:xfrm>
      </p:grpSpPr>
      <p:sp>
        <p:nvSpPr>
          <p:cNvPr id="13" name="Subtitle 2">
            <a:extLst>
              <a:ext uri="{FF2B5EF4-FFF2-40B4-BE49-F238E27FC236}">
                <a16:creationId xmlns:a16="http://schemas.microsoft.com/office/drawing/2014/main" id="{49714512-90F0-4B35-94F8-E1B4DCE963AA}"/>
              </a:ext>
            </a:extLst>
          </p:cNvPr>
          <p:cNvSpPr>
            <a:spLocks noGrp="1"/>
          </p:cNvSpPr>
          <p:nvPr>
            <p:ph type="subTitle" idx="1"/>
          </p:nvPr>
        </p:nvSpPr>
        <p:spPr>
          <a:xfrm>
            <a:off x="967750" y="975816"/>
            <a:ext cx="2979897" cy="1264340"/>
          </a:xfrm>
        </p:spPr>
        <p:txBody>
          <a:bodyPr anchor="b">
            <a:normAutofit/>
          </a:bodyPr>
          <a:lstStyle>
            <a:lvl1pPr>
              <a:buNone/>
              <a:defRPr/>
            </a:lvl1pPr>
          </a:lstStyle>
          <a:p>
            <a:pPr algn="l"/>
            <a:r>
              <a:rPr lang="en-US" sz="1600"/>
              <a:t>Click to edit Master subtitle style</a:t>
            </a:r>
            <a:endParaRPr lang="en-US" sz="1600" dirty="0"/>
          </a:p>
        </p:txBody>
      </p:sp>
      <p:sp>
        <p:nvSpPr>
          <p:cNvPr id="20" name="Picture Placeholder 19">
            <a:extLst>
              <a:ext uri="{FF2B5EF4-FFF2-40B4-BE49-F238E27FC236}">
                <a16:creationId xmlns:a16="http://schemas.microsoft.com/office/drawing/2014/main" id="{44895DE7-C22A-447F-B81A-BDCA25CAF27B}"/>
              </a:ext>
            </a:extLst>
          </p:cNvPr>
          <p:cNvSpPr>
            <a:spLocks noGrp="1"/>
          </p:cNvSpPr>
          <p:nvPr>
            <p:ph type="pic" sz="quarter" idx="13"/>
          </p:nvPr>
        </p:nvSpPr>
        <p:spPr>
          <a:xfrm>
            <a:off x="3208292" y="3"/>
            <a:ext cx="8997356" cy="4581079"/>
          </a:xfrm>
          <a:custGeom>
            <a:avLst/>
            <a:gdLst>
              <a:gd name="connsiteX0" fmla="*/ 0 w 8997356"/>
              <a:gd name="connsiteY0" fmla="*/ 0 h 4581079"/>
              <a:gd name="connsiteX1" fmla="*/ 8983708 w 8997356"/>
              <a:gd name="connsiteY1" fmla="*/ 0 h 4581079"/>
              <a:gd name="connsiteX2" fmla="*/ 8997356 w 8997356"/>
              <a:gd name="connsiteY2" fmla="*/ 893928 h 4581079"/>
              <a:gd name="connsiteX3" fmla="*/ 4060801 w 8997356"/>
              <a:gd name="connsiteY3" fmla="*/ 4581079 h 4581079"/>
            </a:gdLst>
            <a:ahLst/>
            <a:cxnLst>
              <a:cxn ang="0">
                <a:pos x="connsiteX0" y="connsiteY0"/>
              </a:cxn>
              <a:cxn ang="0">
                <a:pos x="connsiteX1" y="connsiteY1"/>
              </a:cxn>
              <a:cxn ang="0">
                <a:pos x="connsiteX2" y="connsiteY2"/>
              </a:cxn>
              <a:cxn ang="0">
                <a:pos x="connsiteX3" y="connsiteY3"/>
              </a:cxn>
            </a:cxnLst>
            <a:rect l="l" t="t" r="r" b="b"/>
            <a:pathLst>
              <a:path w="8997356" h="4581079">
                <a:moveTo>
                  <a:pt x="0" y="0"/>
                </a:moveTo>
                <a:lnTo>
                  <a:pt x="8983708" y="0"/>
                </a:lnTo>
                <a:lnTo>
                  <a:pt x="8997356" y="893928"/>
                </a:lnTo>
                <a:lnTo>
                  <a:pt x="4060801" y="4581079"/>
                </a:lnTo>
                <a:close/>
              </a:path>
            </a:pathLst>
          </a:custGeom>
          <a:solidFill>
            <a:schemeClr val="accent2"/>
          </a:solidFill>
        </p:spPr>
        <p:txBody>
          <a:bodyPr wrap="square">
            <a:noAutofit/>
          </a:bodyPr>
          <a:lstStyle/>
          <a:p>
            <a:r>
              <a:rPr lang="en-US"/>
              <a:t>Click icon to add picture</a:t>
            </a:r>
            <a:endParaRPr lang="en-US" dirty="0"/>
          </a:p>
        </p:txBody>
      </p:sp>
      <p:sp>
        <p:nvSpPr>
          <p:cNvPr id="23" name="Picture Placeholder 22">
            <a:extLst>
              <a:ext uri="{FF2B5EF4-FFF2-40B4-BE49-F238E27FC236}">
                <a16:creationId xmlns:a16="http://schemas.microsoft.com/office/drawing/2014/main" id="{A5B5EF63-EEAA-4B07-A2B8-2483452BBA37}"/>
              </a:ext>
            </a:extLst>
          </p:cNvPr>
          <p:cNvSpPr>
            <a:spLocks noGrp="1"/>
          </p:cNvSpPr>
          <p:nvPr>
            <p:ph type="pic" sz="quarter" idx="14"/>
          </p:nvPr>
        </p:nvSpPr>
        <p:spPr>
          <a:xfrm>
            <a:off x="7243070" y="883420"/>
            <a:ext cx="4948931" cy="5974580"/>
          </a:xfrm>
          <a:custGeom>
            <a:avLst/>
            <a:gdLst>
              <a:gd name="connsiteX0" fmla="*/ 4948931 w 4948931"/>
              <a:gd name="connsiteY0" fmla="*/ 0 h 5974580"/>
              <a:gd name="connsiteX1" fmla="*/ 4948931 w 4948931"/>
              <a:gd name="connsiteY1" fmla="*/ 5974580 h 5974580"/>
              <a:gd name="connsiteX2" fmla="*/ 2028713 w 4948931"/>
              <a:gd name="connsiteY2" fmla="*/ 5974580 h 5974580"/>
              <a:gd name="connsiteX3" fmla="*/ 0 w 4948931"/>
              <a:gd name="connsiteY3" fmla="*/ 3710792 h 5974580"/>
            </a:gdLst>
            <a:ahLst/>
            <a:cxnLst>
              <a:cxn ang="0">
                <a:pos x="connsiteX0" y="connsiteY0"/>
              </a:cxn>
              <a:cxn ang="0">
                <a:pos x="connsiteX1" y="connsiteY1"/>
              </a:cxn>
              <a:cxn ang="0">
                <a:pos x="connsiteX2" y="connsiteY2"/>
              </a:cxn>
              <a:cxn ang="0">
                <a:pos x="connsiteX3" y="connsiteY3"/>
              </a:cxn>
            </a:cxnLst>
            <a:rect l="l" t="t" r="r" b="b"/>
            <a:pathLst>
              <a:path w="4948931" h="5974580">
                <a:moveTo>
                  <a:pt x="4948931" y="0"/>
                </a:moveTo>
                <a:lnTo>
                  <a:pt x="4948931" y="5974580"/>
                </a:lnTo>
                <a:lnTo>
                  <a:pt x="2028713" y="5974580"/>
                </a:lnTo>
                <a:lnTo>
                  <a:pt x="0" y="3710792"/>
                </a:lnTo>
                <a:close/>
              </a:path>
            </a:pathLst>
          </a:custGeom>
          <a:solidFill>
            <a:schemeClr val="accent2">
              <a:lumMod val="60000"/>
              <a:lumOff val="40000"/>
            </a:schemeClr>
          </a:solidFill>
        </p:spPr>
        <p:txBody>
          <a:bodyPr wrap="square">
            <a:noAutofit/>
          </a:bodyPr>
          <a:lstStyle/>
          <a:p>
            <a:r>
              <a:rPr lang="en-US"/>
              <a:t>Click icon to add picture</a:t>
            </a:r>
            <a:endParaRPr lang="en-US" dirty="0"/>
          </a:p>
        </p:txBody>
      </p:sp>
      <p:sp>
        <p:nvSpPr>
          <p:cNvPr id="26" name="Picture Placeholder 25">
            <a:extLst>
              <a:ext uri="{FF2B5EF4-FFF2-40B4-BE49-F238E27FC236}">
                <a16:creationId xmlns:a16="http://schemas.microsoft.com/office/drawing/2014/main" id="{C4F9D0F6-DE6A-44A3-9D9E-A53D0C229248}"/>
              </a:ext>
            </a:extLst>
          </p:cNvPr>
          <p:cNvSpPr>
            <a:spLocks noGrp="1"/>
          </p:cNvSpPr>
          <p:nvPr>
            <p:ph type="pic" sz="quarter" idx="15"/>
          </p:nvPr>
        </p:nvSpPr>
        <p:spPr>
          <a:xfrm>
            <a:off x="4234997" y="4574265"/>
            <a:ext cx="5074516" cy="2298983"/>
          </a:xfrm>
          <a:custGeom>
            <a:avLst/>
            <a:gdLst>
              <a:gd name="connsiteX0" fmla="*/ 3034176 w 5074516"/>
              <a:gd name="connsiteY0" fmla="*/ 0 h 2298983"/>
              <a:gd name="connsiteX1" fmla="*/ 5074516 w 5074516"/>
              <a:gd name="connsiteY1" fmla="*/ 2298983 h 2298983"/>
              <a:gd name="connsiteX2" fmla="*/ 0 w 5074516"/>
              <a:gd name="connsiteY2" fmla="*/ 2298983 h 2298983"/>
            </a:gdLst>
            <a:ahLst/>
            <a:cxnLst>
              <a:cxn ang="0">
                <a:pos x="connsiteX0" y="connsiteY0"/>
              </a:cxn>
              <a:cxn ang="0">
                <a:pos x="connsiteX1" y="connsiteY1"/>
              </a:cxn>
              <a:cxn ang="0">
                <a:pos x="connsiteX2" y="connsiteY2"/>
              </a:cxn>
            </a:cxnLst>
            <a:rect l="l" t="t" r="r" b="b"/>
            <a:pathLst>
              <a:path w="5074516" h="2298983">
                <a:moveTo>
                  <a:pt x="3034176" y="0"/>
                </a:moveTo>
                <a:lnTo>
                  <a:pt x="5074516" y="2298983"/>
                </a:lnTo>
                <a:lnTo>
                  <a:pt x="0" y="2298983"/>
                </a:lnTo>
                <a:close/>
              </a:path>
            </a:pathLst>
          </a:custGeom>
          <a:solidFill>
            <a:schemeClr val="accent2"/>
          </a:solidFill>
        </p:spPr>
        <p:txBody>
          <a:bodyPr wrap="square">
            <a:noAutofit/>
          </a:bodyPr>
          <a:lstStyle/>
          <a:p>
            <a:r>
              <a:rPr lang="en-US"/>
              <a:t>Click icon to add picture</a:t>
            </a:r>
            <a:endParaRPr lang="en-US" dirty="0"/>
          </a:p>
        </p:txBody>
      </p:sp>
      <p:sp>
        <p:nvSpPr>
          <p:cNvPr id="5" name="Title 4">
            <a:extLst>
              <a:ext uri="{FF2B5EF4-FFF2-40B4-BE49-F238E27FC236}">
                <a16:creationId xmlns:a16="http://schemas.microsoft.com/office/drawing/2014/main" id="{9FEE8AE0-4188-4CB6-8BFB-70E163ED7FA5}"/>
              </a:ext>
            </a:extLst>
          </p:cNvPr>
          <p:cNvSpPr>
            <a:spLocks noGrp="1"/>
          </p:cNvSpPr>
          <p:nvPr>
            <p:ph type="title"/>
          </p:nvPr>
        </p:nvSpPr>
        <p:spPr>
          <a:xfrm>
            <a:off x="969264" y="2679192"/>
            <a:ext cx="4946904" cy="3273552"/>
          </a:xfrm>
        </p:spPr>
        <p:txBody>
          <a:bodyPr>
            <a:normAutofit/>
          </a:bodyPr>
          <a:lstStyle>
            <a:lvl1pPr>
              <a:defRPr sz="4400"/>
            </a:lvl1pPr>
          </a:lstStyle>
          <a:p>
            <a:r>
              <a:rPr lang="en-US"/>
              <a:t>Click to edit Master title style</a:t>
            </a:r>
          </a:p>
        </p:txBody>
      </p:sp>
    </p:spTree>
    <p:extLst>
      <p:ext uri="{BB962C8B-B14F-4D97-AF65-F5344CB8AC3E}">
        <p14:creationId xmlns:p14="http://schemas.microsoft.com/office/powerpoint/2010/main" val="13298108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6_Title and Content 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norm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a:xfrm>
            <a:off x="1143000" y="2009775"/>
            <a:ext cx="9906000" cy="4024312"/>
          </a:xfrm>
        </p:spPr>
        <p:txBody>
          <a:bodyPr/>
          <a:lstStyle>
            <a:lvl1pPr>
              <a:lnSpc>
                <a:spcPct val="100000"/>
              </a:lnSpc>
              <a:buNone/>
              <a:defRPr/>
            </a:lvl1pPr>
            <a:lvl2pPr>
              <a:lnSpc>
                <a:spcPct val="100000"/>
              </a:lnSpc>
              <a:buNone/>
              <a:defRPr/>
            </a:lvl2pPr>
            <a:lvl3pPr>
              <a:lnSpc>
                <a:spcPct val="100000"/>
              </a:lnSpc>
              <a:buNone/>
              <a:defRPr/>
            </a:lvl3pPr>
            <a:lvl4pPr>
              <a:lnSpc>
                <a:spcPct val="100000"/>
              </a:lnSpc>
              <a:buNone/>
              <a:defRPr/>
            </a:lvl4pPr>
            <a:lvl5pPr>
              <a:lnSpc>
                <a:spcPct val="100000"/>
              </a:lnSpc>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r>
              <a:rPr lang="en-US" dirty="0"/>
              <a:t>Sample Footer Text</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r>
              <a:rPr lang="en-US"/>
              <a:t>2/7/20XX</a:t>
            </a:r>
            <a:endParaRPr lang="en-US" dirty="0"/>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6264839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9A346-B429-A226-E5E5-3D4BAB240E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D4CBCC2-3E5D-0122-0874-A85CE4CD872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538DD5-53E1-4195-26C6-2D17EDBEB9A2}"/>
              </a:ext>
            </a:extLst>
          </p:cNvPr>
          <p:cNvSpPr>
            <a:spLocks noGrp="1"/>
          </p:cNvSpPr>
          <p:nvPr>
            <p:ph type="dt" sz="half" idx="10"/>
          </p:nvPr>
        </p:nvSpPr>
        <p:spPr/>
        <p:txBody>
          <a:bodyPr/>
          <a:lstStyle/>
          <a:p>
            <a:r>
              <a:rPr lang="en-US"/>
              <a:t>2/7/20XX</a:t>
            </a:r>
            <a:endParaRPr lang="en-US" dirty="0"/>
          </a:p>
        </p:txBody>
      </p:sp>
      <p:sp>
        <p:nvSpPr>
          <p:cNvPr id="5" name="Footer Placeholder 4">
            <a:extLst>
              <a:ext uri="{FF2B5EF4-FFF2-40B4-BE49-F238E27FC236}">
                <a16:creationId xmlns:a16="http://schemas.microsoft.com/office/drawing/2014/main" id="{2B9604E5-60B5-7F4B-DFC5-1F33973E7169}"/>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55D0499C-69C1-E57F-A56F-0DB702FBC002}"/>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1000252102"/>
      </p:ext>
    </p:extLst>
  </p:cSld>
  <p:clrMapOvr>
    <a:masterClrMapping/>
  </p:clrMapOvr>
  <p:hf hd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norm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a:xfrm>
            <a:off x="1143000" y="2009775"/>
            <a:ext cx="9906000" cy="2649690"/>
          </a:xfrm>
        </p:spPr>
        <p:txBody>
          <a:bodyPr/>
          <a:lstStyle>
            <a:lvl1pPr>
              <a:lnSpc>
                <a:spcPct val="100000"/>
              </a:lnSpc>
              <a:buNone/>
              <a:defRPr/>
            </a:lvl1pPr>
            <a:lvl2pPr>
              <a:lnSpc>
                <a:spcPct val="100000"/>
              </a:lnSpc>
              <a:buNone/>
              <a:defRPr/>
            </a:lvl2pPr>
            <a:lvl3pPr>
              <a:lnSpc>
                <a:spcPct val="100000"/>
              </a:lnSpc>
              <a:buNone/>
              <a:defRPr/>
            </a:lvl3pPr>
            <a:lvl4pPr>
              <a:lnSpc>
                <a:spcPct val="100000"/>
              </a:lnSpc>
              <a:buNone/>
              <a:defRPr/>
            </a:lvl4pPr>
            <a:lvl5pPr>
              <a:lnSpc>
                <a:spcPct val="100000"/>
              </a:lnSpc>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r>
              <a:rPr lang="en-US" dirty="0"/>
              <a:t>Sample Footer Text</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r>
              <a:rPr lang="en-US"/>
              <a:t>2/7/20XX</a:t>
            </a:r>
            <a:endParaRPr lang="en-US" dirty="0"/>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4905910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a:t>2/7/20XX</a:t>
            </a:r>
            <a:endParaRPr lang="en-US" dirty="0"/>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
        <p:nvSpPr>
          <p:cNvPr id="6" name="Rectangle 23">
            <a:extLst>
              <a:ext uri="{FF2B5EF4-FFF2-40B4-BE49-F238E27FC236}">
                <a16:creationId xmlns:a16="http://schemas.microsoft.com/office/drawing/2014/main" id="{08BDEDEF-6AC9-4ADF-B6AE-83CC82D2A7B7}"/>
              </a:ext>
              <a:ext uri="{C183D7F6-B498-43B3-948B-1728B52AA6E4}">
                <adec:decorative xmlns:adec="http://schemas.microsoft.com/office/drawing/2017/decorative" val="1"/>
              </a:ext>
            </a:extLst>
          </p:cNvPr>
          <p:cNvSpPr/>
          <p:nvPr userDrawn="1"/>
        </p:nvSpPr>
        <p:spPr>
          <a:xfrm rot="10800000">
            <a:off x="0" y="-5979"/>
            <a:ext cx="5111086" cy="6877626"/>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 name="connsiteX0" fmla="*/ 2023235 w 6699211"/>
              <a:gd name="connsiteY0" fmla="*/ 0 h 6869951"/>
              <a:gd name="connsiteX1" fmla="*/ 6699211 w 6699211"/>
              <a:gd name="connsiteY1" fmla="*/ 11953 h 6869951"/>
              <a:gd name="connsiteX2" fmla="*/ 6699211 w 6699211"/>
              <a:gd name="connsiteY2" fmla="*/ 6869951 h 6869951"/>
              <a:gd name="connsiteX3" fmla="*/ 0 w 6699211"/>
              <a:gd name="connsiteY3" fmla="*/ 6856303 h 6869951"/>
              <a:gd name="connsiteX4" fmla="*/ 2023235 w 6699211"/>
              <a:gd name="connsiteY4" fmla="*/ 0 h 6869951"/>
              <a:gd name="connsiteX0" fmla="*/ 2702995 w 6699211"/>
              <a:gd name="connsiteY0" fmla="*/ 42638 h 6857998"/>
              <a:gd name="connsiteX1" fmla="*/ 6699211 w 6699211"/>
              <a:gd name="connsiteY1" fmla="*/ 0 h 6857998"/>
              <a:gd name="connsiteX2" fmla="*/ 6699211 w 6699211"/>
              <a:gd name="connsiteY2" fmla="*/ 6857998 h 6857998"/>
              <a:gd name="connsiteX3" fmla="*/ 0 w 6699211"/>
              <a:gd name="connsiteY3" fmla="*/ 6844350 h 6857998"/>
              <a:gd name="connsiteX4" fmla="*/ 2702995 w 6699211"/>
              <a:gd name="connsiteY4" fmla="*/ 42638 h 6857998"/>
              <a:gd name="connsiteX0" fmla="*/ 2702995 w 6699211"/>
              <a:gd name="connsiteY0" fmla="*/ 56139 h 6857998"/>
              <a:gd name="connsiteX1" fmla="*/ 6699211 w 6699211"/>
              <a:gd name="connsiteY1" fmla="*/ 0 h 6857998"/>
              <a:gd name="connsiteX2" fmla="*/ 6699211 w 6699211"/>
              <a:gd name="connsiteY2" fmla="*/ 6857998 h 6857998"/>
              <a:gd name="connsiteX3" fmla="*/ 0 w 6699211"/>
              <a:gd name="connsiteY3" fmla="*/ 6844350 h 6857998"/>
              <a:gd name="connsiteX4" fmla="*/ 2702995 w 6699211"/>
              <a:gd name="connsiteY4" fmla="*/ 56139 h 6857998"/>
              <a:gd name="connsiteX0" fmla="*/ 2702995 w 6699211"/>
              <a:gd name="connsiteY0" fmla="*/ 29135 h 6830994"/>
              <a:gd name="connsiteX1" fmla="*/ 6681322 w 6699211"/>
              <a:gd name="connsiteY1" fmla="*/ 0 h 6830994"/>
              <a:gd name="connsiteX2" fmla="*/ 6699211 w 6699211"/>
              <a:gd name="connsiteY2" fmla="*/ 6830994 h 6830994"/>
              <a:gd name="connsiteX3" fmla="*/ 0 w 6699211"/>
              <a:gd name="connsiteY3" fmla="*/ 6817346 h 6830994"/>
              <a:gd name="connsiteX4" fmla="*/ 2702995 w 6699211"/>
              <a:gd name="connsiteY4" fmla="*/ 29135 h 6830994"/>
              <a:gd name="connsiteX0" fmla="*/ 2702995 w 6699211"/>
              <a:gd name="connsiteY0" fmla="*/ 2131 h 6803990"/>
              <a:gd name="connsiteX1" fmla="*/ 6699211 w 6699211"/>
              <a:gd name="connsiteY1" fmla="*/ 0 h 6803990"/>
              <a:gd name="connsiteX2" fmla="*/ 6699211 w 6699211"/>
              <a:gd name="connsiteY2" fmla="*/ 6803990 h 6803990"/>
              <a:gd name="connsiteX3" fmla="*/ 0 w 6699211"/>
              <a:gd name="connsiteY3" fmla="*/ 6790342 h 6803990"/>
              <a:gd name="connsiteX4" fmla="*/ 2702995 w 6699211"/>
              <a:gd name="connsiteY4" fmla="*/ 2131 h 6803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9211" h="6803990">
                <a:moveTo>
                  <a:pt x="2702995" y="2131"/>
                </a:moveTo>
                <a:lnTo>
                  <a:pt x="6699211" y="0"/>
                </a:lnTo>
                <a:lnTo>
                  <a:pt x="6699211" y="6803990"/>
                </a:lnTo>
                <a:lnTo>
                  <a:pt x="0" y="6790342"/>
                </a:lnTo>
                <a:lnTo>
                  <a:pt x="2702995" y="2131"/>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AC0CB336-8515-4565-B747-B4EA83B435BD}"/>
              </a:ext>
            </a:extLst>
          </p:cNvPr>
          <p:cNvSpPr>
            <a:spLocks noGrp="1"/>
          </p:cNvSpPr>
          <p:nvPr>
            <p:ph type="title"/>
          </p:nvPr>
        </p:nvSpPr>
        <p:spPr>
          <a:xfrm>
            <a:off x="716280" y="680485"/>
            <a:ext cx="3393440" cy="2748515"/>
          </a:xfrm>
        </p:spPr>
        <p:txBody>
          <a:bodyPr anchor="t"/>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064F675D-D792-42C0-8961-D2D1D79CDAEB}"/>
              </a:ext>
              <a:ext uri="{C183D7F6-B498-43B3-948B-1728B52AA6E4}">
                <adec:decorative xmlns:adec="http://schemas.microsoft.com/office/drawing/2017/decorative" val="1"/>
              </a:ext>
            </a:extLst>
          </p:cNvPr>
          <p:cNvCxnSpPr>
            <a:cxnSpLocks/>
          </p:cNvCxnSpPr>
          <p:nvPr userDrawn="1"/>
        </p:nvCxnSpPr>
        <p:spPr>
          <a:xfrm flipH="1" flipV="1">
            <a:off x="0" y="5329451"/>
            <a:ext cx="6096000" cy="152854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06D2EC4D-FD33-4925-B0A8-68C9818DB8E2}"/>
              </a:ext>
            </a:extLst>
          </p:cNvPr>
          <p:cNvSpPr>
            <a:spLocks noGrp="1"/>
          </p:cNvSpPr>
          <p:nvPr>
            <p:ph idx="1"/>
          </p:nvPr>
        </p:nvSpPr>
        <p:spPr>
          <a:xfrm>
            <a:off x="5175678" y="533399"/>
            <a:ext cx="3678762" cy="5771481"/>
          </a:xfrm>
        </p:spPr>
        <p:txBody>
          <a:bodyPr anchor="ctr">
            <a:normAutofit/>
          </a:bodyPr>
          <a:lstStyle/>
          <a:p>
            <a:pPr lvl="0"/>
            <a:r>
              <a:rPr lang="en-US"/>
              <a:t>Click to edit Master text styles</a:t>
            </a:r>
          </a:p>
        </p:txBody>
      </p:sp>
      <p:sp>
        <p:nvSpPr>
          <p:cNvPr id="14" name="Picture Placeholder 13">
            <a:extLst>
              <a:ext uri="{FF2B5EF4-FFF2-40B4-BE49-F238E27FC236}">
                <a16:creationId xmlns:a16="http://schemas.microsoft.com/office/drawing/2014/main" id="{FC7C9F55-A39F-4FB9-BEAD-745EA3E0A22E}"/>
              </a:ext>
            </a:extLst>
          </p:cNvPr>
          <p:cNvSpPr>
            <a:spLocks noGrp="1"/>
          </p:cNvSpPr>
          <p:nvPr>
            <p:ph type="pic" sz="quarter" idx="13"/>
          </p:nvPr>
        </p:nvSpPr>
        <p:spPr>
          <a:xfrm>
            <a:off x="9531096" y="0"/>
            <a:ext cx="2660904" cy="2322576"/>
          </a:xfrm>
          <a:solidFill>
            <a:schemeClr val="accent2"/>
          </a:solidFill>
        </p:spPr>
        <p:txBody>
          <a:bodyPr/>
          <a:lstStyle/>
          <a:p>
            <a:r>
              <a:rPr lang="en-US"/>
              <a:t>Click icon to add picture</a:t>
            </a:r>
            <a:endParaRPr lang="en-US" dirty="0"/>
          </a:p>
        </p:txBody>
      </p:sp>
      <p:sp>
        <p:nvSpPr>
          <p:cNvPr id="15" name="Picture Placeholder 13">
            <a:extLst>
              <a:ext uri="{FF2B5EF4-FFF2-40B4-BE49-F238E27FC236}">
                <a16:creationId xmlns:a16="http://schemas.microsoft.com/office/drawing/2014/main" id="{A480833B-6513-44B8-B08A-6FCB3911FEC8}"/>
              </a:ext>
            </a:extLst>
          </p:cNvPr>
          <p:cNvSpPr>
            <a:spLocks noGrp="1"/>
          </p:cNvSpPr>
          <p:nvPr>
            <p:ph type="pic" sz="quarter" idx="14"/>
          </p:nvPr>
        </p:nvSpPr>
        <p:spPr>
          <a:xfrm>
            <a:off x="9531096" y="2324100"/>
            <a:ext cx="2660904" cy="2322576"/>
          </a:xfrm>
          <a:solidFill>
            <a:schemeClr val="accent2"/>
          </a:solidFill>
        </p:spPr>
        <p:txBody>
          <a:bodyPr/>
          <a:lstStyle/>
          <a:p>
            <a:r>
              <a:rPr lang="en-US"/>
              <a:t>Click icon to add picture</a:t>
            </a:r>
            <a:endParaRPr lang="en-US" dirty="0"/>
          </a:p>
        </p:txBody>
      </p:sp>
      <p:sp>
        <p:nvSpPr>
          <p:cNvPr id="16" name="Picture Placeholder 13">
            <a:extLst>
              <a:ext uri="{FF2B5EF4-FFF2-40B4-BE49-F238E27FC236}">
                <a16:creationId xmlns:a16="http://schemas.microsoft.com/office/drawing/2014/main" id="{3BCCF25F-1246-4BAE-BAA2-FB33719CF555}"/>
              </a:ext>
            </a:extLst>
          </p:cNvPr>
          <p:cNvSpPr>
            <a:spLocks noGrp="1"/>
          </p:cNvSpPr>
          <p:nvPr>
            <p:ph type="pic" sz="quarter" idx="15"/>
          </p:nvPr>
        </p:nvSpPr>
        <p:spPr>
          <a:xfrm>
            <a:off x="9531096" y="4535424"/>
            <a:ext cx="2660904" cy="2322576"/>
          </a:xfrm>
          <a:solidFill>
            <a:schemeClr val="accent2"/>
          </a:solidFill>
        </p:spPr>
        <p:txBody>
          <a:bodyPr/>
          <a:lstStyle/>
          <a:p>
            <a:r>
              <a:rPr lang="en-US"/>
              <a:t>Click icon to add picture</a:t>
            </a:r>
            <a:endParaRPr lang="en-US" dirty="0"/>
          </a:p>
        </p:txBody>
      </p:sp>
    </p:spTree>
    <p:extLst>
      <p:ext uri="{BB962C8B-B14F-4D97-AF65-F5344CB8AC3E}">
        <p14:creationId xmlns:p14="http://schemas.microsoft.com/office/powerpoint/2010/main" val="26705424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normAutofit/>
          </a:bodyPr>
          <a:lstStyle>
            <a:lvl1pPr>
              <a:defRPr sz="4400"/>
            </a:lvl1pPr>
          </a:lstStyle>
          <a:p>
            <a:r>
              <a:rPr lang="en-US"/>
              <a:t>Click to edit Master title style</a:t>
            </a:r>
          </a:p>
        </p:txBody>
      </p:sp>
      <p:sp>
        <p:nvSpPr>
          <p:cNvPr id="50" name="Picture Placeholder 49">
            <a:extLst>
              <a:ext uri="{FF2B5EF4-FFF2-40B4-BE49-F238E27FC236}">
                <a16:creationId xmlns:a16="http://schemas.microsoft.com/office/drawing/2014/main" id="{5496CA69-F288-4538-974D-9A68581F4941}"/>
              </a:ext>
            </a:extLst>
          </p:cNvPr>
          <p:cNvSpPr>
            <a:spLocks noGrp="1"/>
          </p:cNvSpPr>
          <p:nvPr>
            <p:ph type="pic" sz="quarter" idx="20"/>
          </p:nvPr>
        </p:nvSpPr>
        <p:spPr>
          <a:xfrm>
            <a:off x="1143000" y="2350008"/>
            <a:ext cx="1965960" cy="1801368"/>
          </a:xfrm>
          <a:solidFill>
            <a:schemeClr val="accent2"/>
          </a:solidFill>
        </p:spPr>
        <p:txBody>
          <a:bodyPr/>
          <a:lstStyle/>
          <a:p>
            <a:r>
              <a:rPr lang="en-US"/>
              <a:t>Click icon to add picture</a:t>
            </a:r>
            <a:endParaRPr lang="en-US" dirty="0"/>
          </a:p>
        </p:txBody>
      </p:sp>
      <p:sp>
        <p:nvSpPr>
          <p:cNvPr id="39" name="Text Placeholder 2">
            <a:extLst>
              <a:ext uri="{FF2B5EF4-FFF2-40B4-BE49-F238E27FC236}">
                <a16:creationId xmlns:a16="http://schemas.microsoft.com/office/drawing/2014/main" id="{1F7CBA7A-8076-4743-AD9E-CB0B2B1D1856}"/>
              </a:ext>
            </a:extLst>
          </p:cNvPr>
          <p:cNvSpPr>
            <a:spLocks noGrp="1"/>
          </p:cNvSpPr>
          <p:nvPr>
            <p:ph type="body" idx="1" hasCustomPrompt="1"/>
          </p:nvPr>
        </p:nvSpPr>
        <p:spPr>
          <a:xfrm>
            <a:off x="1145421" y="4319521"/>
            <a:ext cx="1963236" cy="365760"/>
          </a:xfrm>
        </p:spPr>
        <p:txBody>
          <a:bodyPr>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2" name="Text Placeholder 2">
            <a:extLst>
              <a:ext uri="{FF2B5EF4-FFF2-40B4-BE49-F238E27FC236}">
                <a16:creationId xmlns:a16="http://schemas.microsoft.com/office/drawing/2014/main" id="{8B03D9A7-85A7-4570-ADAF-E43C05B52D00}"/>
              </a:ext>
            </a:extLst>
          </p:cNvPr>
          <p:cNvSpPr>
            <a:spLocks noGrp="1"/>
          </p:cNvSpPr>
          <p:nvPr>
            <p:ph type="body" idx="13" hasCustomPrompt="1"/>
          </p:nvPr>
        </p:nvSpPr>
        <p:spPr>
          <a:xfrm>
            <a:off x="1143000" y="4761768"/>
            <a:ext cx="1963236" cy="741904"/>
          </a:xfrm>
        </p:spPr>
        <p:txBody>
          <a:bodyPr>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51" name="Picture Placeholder 49">
            <a:extLst>
              <a:ext uri="{FF2B5EF4-FFF2-40B4-BE49-F238E27FC236}">
                <a16:creationId xmlns:a16="http://schemas.microsoft.com/office/drawing/2014/main" id="{ADF2F19D-7D9A-47B3-8711-A71F034693FE}"/>
              </a:ext>
            </a:extLst>
          </p:cNvPr>
          <p:cNvSpPr>
            <a:spLocks noGrp="1"/>
          </p:cNvSpPr>
          <p:nvPr>
            <p:ph type="pic" sz="quarter" idx="21"/>
          </p:nvPr>
        </p:nvSpPr>
        <p:spPr>
          <a:xfrm>
            <a:off x="3784636" y="2350008"/>
            <a:ext cx="1965960" cy="1801368"/>
          </a:xfrm>
          <a:solidFill>
            <a:schemeClr val="accent2"/>
          </a:solidFill>
        </p:spPr>
        <p:txBody>
          <a:bodyPr/>
          <a:lstStyle/>
          <a:p>
            <a:r>
              <a:rPr lang="en-US"/>
              <a:t>Click icon to add picture</a:t>
            </a:r>
            <a:endParaRPr lang="en-US" dirty="0"/>
          </a:p>
        </p:txBody>
      </p:sp>
      <p:sp>
        <p:nvSpPr>
          <p:cNvPr id="43" name="Text Placeholder 2">
            <a:extLst>
              <a:ext uri="{FF2B5EF4-FFF2-40B4-BE49-F238E27FC236}">
                <a16:creationId xmlns:a16="http://schemas.microsoft.com/office/drawing/2014/main" id="{790A904C-841C-438E-BD4B-C18FC28CBD03}"/>
              </a:ext>
            </a:extLst>
          </p:cNvPr>
          <p:cNvSpPr>
            <a:spLocks noGrp="1"/>
          </p:cNvSpPr>
          <p:nvPr>
            <p:ph type="body" idx="14" hasCustomPrompt="1"/>
          </p:nvPr>
        </p:nvSpPr>
        <p:spPr>
          <a:xfrm>
            <a:off x="3789781" y="4319520"/>
            <a:ext cx="1963236" cy="365760"/>
          </a:xfrm>
        </p:spPr>
        <p:txBody>
          <a:bodyPr>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4" name="Text Placeholder 2">
            <a:extLst>
              <a:ext uri="{FF2B5EF4-FFF2-40B4-BE49-F238E27FC236}">
                <a16:creationId xmlns:a16="http://schemas.microsoft.com/office/drawing/2014/main" id="{611759C1-BECA-460C-916A-079B29E05C36}"/>
              </a:ext>
            </a:extLst>
          </p:cNvPr>
          <p:cNvSpPr>
            <a:spLocks noGrp="1"/>
          </p:cNvSpPr>
          <p:nvPr>
            <p:ph type="body" idx="15" hasCustomPrompt="1"/>
          </p:nvPr>
        </p:nvSpPr>
        <p:spPr>
          <a:xfrm>
            <a:off x="3787360" y="4761767"/>
            <a:ext cx="1963236" cy="741904"/>
          </a:xfrm>
        </p:spPr>
        <p:txBody>
          <a:bodyPr>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52" name="Picture Placeholder 49">
            <a:extLst>
              <a:ext uri="{FF2B5EF4-FFF2-40B4-BE49-F238E27FC236}">
                <a16:creationId xmlns:a16="http://schemas.microsoft.com/office/drawing/2014/main" id="{4519A595-9DA0-413B-A1E1-B0F059132DD1}"/>
              </a:ext>
            </a:extLst>
          </p:cNvPr>
          <p:cNvSpPr>
            <a:spLocks noGrp="1"/>
          </p:cNvSpPr>
          <p:nvPr>
            <p:ph type="pic" sz="quarter" idx="22"/>
          </p:nvPr>
        </p:nvSpPr>
        <p:spPr>
          <a:xfrm>
            <a:off x="6437376" y="2350008"/>
            <a:ext cx="1965960" cy="1801368"/>
          </a:xfrm>
          <a:solidFill>
            <a:schemeClr val="accent2"/>
          </a:solidFill>
        </p:spPr>
        <p:txBody>
          <a:bodyPr/>
          <a:lstStyle/>
          <a:p>
            <a:r>
              <a:rPr lang="en-US"/>
              <a:t>Click icon to add picture</a:t>
            </a:r>
            <a:endParaRPr lang="en-US" dirty="0"/>
          </a:p>
        </p:txBody>
      </p:sp>
      <p:sp>
        <p:nvSpPr>
          <p:cNvPr id="45" name="Text Placeholder 2">
            <a:extLst>
              <a:ext uri="{FF2B5EF4-FFF2-40B4-BE49-F238E27FC236}">
                <a16:creationId xmlns:a16="http://schemas.microsoft.com/office/drawing/2014/main" id="{C20274DC-5128-46D8-9229-02288D264936}"/>
              </a:ext>
            </a:extLst>
          </p:cNvPr>
          <p:cNvSpPr>
            <a:spLocks noGrp="1"/>
          </p:cNvSpPr>
          <p:nvPr>
            <p:ph type="body" idx="16" hasCustomPrompt="1"/>
          </p:nvPr>
        </p:nvSpPr>
        <p:spPr>
          <a:xfrm>
            <a:off x="6441406" y="4319520"/>
            <a:ext cx="1963236" cy="365760"/>
          </a:xfrm>
        </p:spPr>
        <p:txBody>
          <a:bodyPr>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6" name="Text Placeholder 2">
            <a:extLst>
              <a:ext uri="{FF2B5EF4-FFF2-40B4-BE49-F238E27FC236}">
                <a16:creationId xmlns:a16="http://schemas.microsoft.com/office/drawing/2014/main" id="{6F92FD73-9CD4-4AB0-8DEF-B9D7B1C5904D}"/>
              </a:ext>
            </a:extLst>
          </p:cNvPr>
          <p:cNvSpPr>
            <a:spLocks noGrp="1"/>
          </p:cNvSpPr>
          <p:nvPr>
            <p:ph type="body" idx="17" hasCustomPrompt="1"/>
          </p:nvPr>
        </p:nvSpPr>
        <p:spPr>
          <a:xfrm>
            <a:off x="6438985" y="4761767"/>
            <a:ext cx="1963236" cy="741904"/>
          </a:xfrm>
        </p:spPr>
        <p:txBody>
          <a:bodyPr>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53" name="Picture Placeholder 49">
            <a:extLst>
              <a:ext uri="{FF2B5EF4-FFF2-40B4-BE49-F238E27FC236}">
                <a16:creationId xmlns:a16="http://schemas.microsoft.com/office/drawing/2014/main" id="{ECF2CB24-2F78-42B5-BEC0-904245F37452}"/>
              </a:ext>
            </a:extLst>
          </p:cNvPr>
          <p:cNvSpPr>
            <a:spLocks noGrp="1"/>
          </p:cNvSpPr>
          <p:nvPr>
            <p:ph type="pic" sz="quarter" idx="23"/>
          </p:nvPr>
        </p:nvSpPr>
        <p:spPr>
          <a:xfrm>
            <a:off x="9089136" y="2350008"/>
            <a:ext cx="1965960" cy="1801368"/>
          </a:xfrm>
          <a:solidFill>
            <a:schemeClr val="accent2"/>
          </a:solidFill>
        </p:spPr>
        <p:txBody>
          <a:bodyPr/>
          <a:lstStyle/>
          <a:p>
            <a:r>
              <a:rPr lang="en-US"/>
              <a:t>Click icon to add picture</a:t>
            </a:r>
            <a:endParaRPr lang="en-US" dirty="0"/>
          </a:p>
        </p:txBody>
      </p:sp>
      <p:sp>
        <p:nvSpPr>
          <p:cNvPr id="47" name="Text Placeholder 2">
            <a:extLst>
              <a:ext uri="{FF2B5EF4-FFF2-40B4-BE49-F238E27FC236}">
                <a16:creationId xmlns:a16="http://schemas.microsoft.com/office/drawing/2014/main" id="{E099301F-F262-4EB4-9AAA-D10A9CF42DCF}"/>
              </a:ext>
            </a:extLst>
          </p:cNvPr>
          <p:cNvSpPr>
            <a:spLocks noGrp="1"/>
          </p:cNvSpPr>
          <p:nvPr>
            <p:ph type="body" idx="18" hasCustomPrompt="1"/>
          </p:nvPr>
        </p:nvSpPr>
        <p:spPr>
          <a:xfrm>
            <a:off x="9090610" y="4319520"/>
            <a:ext cx="1963236" cy="365760"/>
          </a:xfrm>
        </p:spPr>
        <p:txBody>
          <a:bodyPr>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8" name="Text Placeholder 2">
            <a:extLst>
              <a:ext uri="{FF2B5EF4-FFF2-40B4-BE49-F238E27FC236}">
                <a16:creationId xmlns:a16="http://schemas.microsoft.com/office/drawing/2014/main" id="{BD5BC820-7DAB-4C8E-A7E4-A885BBE9AB8E}"/>
              </a:ext>
            </a:extLst>
          </p:cNvPr>
          <p:cNvSpPr>
            <a:spLocks noGrp="1"/>
          </p:cNvSpPr>
          <p:nvPr>
            <p:ph type="body" idx="19" hasCustomPrompt="1"/>
          </p:nvPr>
        </p:nvSpPr>
        <p:spPr>
          <a:xfrm>
            <a:off x="9088189" y="4761767"/>
            <a:ext cx="1963236" cy="741904"/>
          </a:xfrm>
        </p:spPr>
        <p:txBody>
          <a:bodyPr>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r>
              <a:rPr lang="en-US" dirty="0"/>
              <a:t>Sample Footer Text</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r>
              <a:rPr lang="en-US"/>
              <a:t>2/7/20XX</a:t>
            </a:r>
            <a:endParaRPr lang="en-US" dirty="0"/>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172832710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7_Title and Content Timelin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a:xfrm>
            <a:off x="838200" y="1825625"/>
            <a:ext cx="10692810" cy="4351338"/>
          </a:xfrm>
        </p:spPr>
        <p:txBody>
          <a:bodyPr/>
          <a:lstStyle>
            <a:lvl1pPr>
              <a:lnSpc>
                <a:spcPct val="100000"/>
              </a:lnSpc>
              <a:buNone/>
              <a:defRPr/>
            </a:lvl1pPr>
            <a:lvl2pPr>
              <a:lnSpc>
                <a:spcPct val="100000"/>
              </a:lnSpc>
              <a:buNone/>
              <a:defRPr/>
            </a:lvl2pPr>
            <a:lvl3pPr>
              <a:lnSpc>
                <a:spcPct val="100000"/>
              </a:lnSpc>
              <a:buNone/>
              <a:defRPr/>
            </a:lvl3pPr>
            <a:lvl4pPr>
              <a:lnSpc>
                <a:spcPct val="100000"/>
              </a:lnSpc>
              <a:buNone/>
              <a:defRPr/>
            </a:lvl4pPr>
            <a:lvl5pPr>
              <a:lnSpc>
                <a:spcPct val="100000"/>
              </a:lnSpc>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normAutofit/>
          </a:bodyPr>
          <a:lstStyle>
            <a:lvl1pPr>
              <a:defRPr sz="4400"/>
            </a:lvl1pPr>
          </a:lstStyle>
          <a:p>
            <a:r>
              <a:rPr lang="en-US"/>
              <a:t>Click to edit Master title style</a:t>
            </a:r>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r>
              <a:rPr lang="en-US" dirty="0"/>
              <a:t>Sample Footer Text</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r>
              <a:rPr lang="en-US"/>
              <a:t>2/7/20XX</a:t>
            </a:r>
            <a:endParaRPr lang="en-US" dirty="0"/>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227621828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normAutofit/>
          </a:bodyPr>
          <a:lstStyle>
            <a:lvl1pPr>
              <a:defRPr sz="4400"/>
            </a:lvl1p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3200400" cy="823912"/>
          </a:xfrm>
        </p:spPr>
        <p:txBody>
          <a:bodyPr anchor="ctr" anchorCtr="0">
            <a:normAutofit/>
          </a:bodyPr>
          <a:lstStyle>
            <a:lvl1pPr marL="0" indent="0">
              <a:buNone/>
              <a:defRPr sz="24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3200400" cy="3684588"/>
          </a:xfrm>
        </p:spPr>
        <p:txBody>
          <a:bodyPr>
            <a:normAutofit/>
          </a:bodyPr>
          <a:lstStyle>
            <a:lvl1pPr marL="283464" indent="-283464">
              <a:defRPr sz="2000"/>
            </a:lvl1pPr>
            <a:lvl2pPr marL="283464" indent="-283464">
              <a:defRPr sz="2000"/>
            </a:lvl2pPr>
            <a:lvl3pPr marL="283464" indent="-283464">
              <a:defRPr sz="2000"/>
            </a:lvl3pPr>
            <a:lvl4pPr marL="283464" indent="-283464">
              <a:defRPr sz="2000"/>
            </a:lvl4pPr>
            <a:lvl5pPr marL="283464" indent="-283464">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4495800" y="1734325"/>
            <a:ext cx="3200400" cy="823912"/>
          </a:xfrm>
        </p:spPr>
        <p:txBody>
          <a:bodyPr anchor="ctr" anchorCtr="0">
            <a:normAutofit/>
          </a:bodyPr>
          <a:lstStyle>
            <a:lvl1pPr marL="0" indent="0">
              <a:buNone/>
              <a:defRPr sz="24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4495800" y="2558237"/>
            <a:ext cx="3200400" cy="3684588"/>
          </a:xfrm>
        </p:spPr>
        <p:txBody>
          <a:bodyPr>
            <a:normAutofit/>
          </a:bodyPr>
          <a:lstStyle>
            <a:lvl1pPr marL="283464" indent="-283464">
              <a:defRPr sz="2000"/>
            </a:lvl1pPr>
            <a:lvl2pPr marL="283464" indent="-283464">
              <a:defRPr sz="2000"/>
            </a:lvl2pPr>
            <a:lvl3pPr marL="283464" indent="-283464">
              <a:defRPr sz="2000"/>
            </a:lvl3pPr>
            <a:lvl4pPr marL="283464" indent="-283464">
              <a:defRPr sz="2000"/>
            </a:lvl4pPr>
            <a:lvl5pPr marL="283464" indent="-283464">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4">
            <a:extLst>
              <a:ext uri="{FF2B5EF4-FFF2-40B4-BE49-F238E27FC236}">
                <a16:creationId xmlns:a16="http://schemas.microsoft.com/office/drawing/2014/main" id="{90851D2E-FEBE-45BF-A78F-C1F61B6C3856}"/>
              </a:ext>
            </a:extLst>
          </p:cNvPr>
          <p:cNvSpPr>
            <a:spLocks noGrp="1"/>
          </p:cNvSpPr>
          <p:nvPr>
            <p:ph type="body" sz="quarter" idx="13"/>
          </p:nvPr>
        </p:nvSpPr>
        <p:spPr>
          <a:xfrm>
            <a:off x="8151812" y="1734325"/>
            <a:ext cx="3200400" cy="823912"/>
          </a:xfrm>
        </p:spPr>
        <p:txBody>
          <a:bodyPr anchor="ctr" anchorCtr="0">
            <a:normAutofit/>
          </a:bodyPr>
          <a:lstStyle>
            <a:lvl1pPr marL="0" indent="0">
              <a:buNone/>
              <a:defRPr sz="24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Content Placeholder 5">
            <a:extLst>
              <a:ext uri="{FF2B5EF4-FFF2-40B4-BE49-F238E27FC236}">
                <a16:creationId xmlns:a16="http://schemas.microsoft.com/office/drawing/2014/main" id="{4135C99B-A268-4617-89C4-8F3AA2AAA69A}"/>
              </a:ext>
            </a:extLst>
          </p:cNvPr>
          <p:cNvSpPr>
            <a:spLocks noGrp="1"/>
          </p:cNvSpPr>
          <p:nvPr>
            <p:ph sz="quarter" idx="14"/>
          </p:nvPr>
        </p:nvSpPr>
        <p:spPr>
          <a:xfrm>
            <a:off x="8151812" y="2558237"/>
            <a:ext cx="3200400" cy="3684588"/>
          </a:xfrm>
        </p:spPr>
        <p:txBody>
          <a:bodyPr>
            <a:normAutofit/>
          </a:bodyPr>
          <a:lstStyle>
            <a:lvl1pPr marL="283464" indent="-283464">
              <a:defRPr sz="2000"/>
            </a:lvl1pPr>
            <a:lvl2pPr marL="283464" indent="-283464">
              <a:defRPr sz="2000"/>
            </a:lvl2pPr>
            <a:lvl3pPr marL="283464" indent="-283464">
              <a:defRPr sz="2000"/>
            </a:lvl3pPr>
            <a:lvl4pPr marL="283464" indent="-283464">
              <a:defRPr sz="2000"/>
            </a:lvl4pPr>
            <a:lvl5pPr marL="283464" indent="-283464">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r>
              <a:rPr lang="en-US" dirty="0"/>
              <a:t>Sample Footer Text</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r>
              <a:rPr lang="en-US"/>
              <a:t>2/7/20XX</a:t>
            </a:r>
            <a:endParaRPr lang="en-US" dirty="0"/>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27602552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035DB-FF94-7FE8-EAC1-7F3725B990C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85DB47E-CE91-993B-5E1F-51702A31209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81B829A-1813-DE46-5D74-B83716AF615F}"/>
              </a:ext>
            </a:extLst>
          </p:cNvPr>
          <p:cNvSpPr>
            <a:spLocks noGrp="1"/>
          </p:cNvSpPr>
          <p:nvPr>
            <p:ph type="dt" sz="half" idx="10"/>
          </p:nvPr>
        </p:nvSpPr>
        <p:spPr/>
        <p:txBody>
          <a:bodyPr/>
          <a:lstStyle/>
          <a:p>
            <a:r>
              <a:rPr lang="en-US"/>
              <a:t>2/7/20XX</a:t>
            </a:r>
            <a:endParaRPr lang="en-US" dirty="0"/>
          </a:p>
        </p:txBody>
      </p:sp>
      <p:sp>
        <p:nvSpPr>
          <p:cNvPr id="5" name="Footer Placeholder 4">
            <a:extLst>
              <a:ext uri="{FF2B5EF4-FFF2-40B4-BE49-F238E27FC236}">
                <a16:creationId xmlns:a16="http://schemas.microsoft.com/office/drawing/2014/main" id="{E4D7BA6F-95E8-FAF6-F467-3528480A008C}"/>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35369ECF-E399-4148-6632-FDD09EF16840}"/>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212035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A5AC1-71E3-4C62-6D9F-B2C5425AE90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09E8E3C-A955-B35B-E766-5D66BE20265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66685D9-1E1A-D3B0-021E-000A8FC9FBB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3D7F347-275C-86C6-A208-5F7A616527EC}"/>
              </a:ext>
            </a:extLst>
          </p:cNvPr>
          <p:cNvSpPr>
            <a:spLocks noGrp="1"/>
          </p:cNvSpPr>
          <p:nvPr>
            <p:ph type="dt" sz="half" idx="10"/>
          </p:nvPr>
        </p:nvSpPr>
        <p:spPr/>
        <p:txBody>
          <a:bodyPr/>
          <a:lstStyle/>
          <a:p>
            <a:r>
              <a:rPr lang="en-US"/>
              <a:t>2/7/20XX</a:t>
            </a:r>
            <a:endParaRPr lang="en-US" dirty="0"/>
          </a:p>
        </p:txBody>
      </p:sp>
      <p:sp>
        <p:nvSpPr>
          <p:cNvPr id="6" name="Footer Placeholder 5">
            <a:extLst>
              <a:ext uri="{FF2B5EF4-FFF2-40B4-BE49-F238E27FC236}">
                <a16:creationId xmlns:a16="http://schemas.microsoft.com/office/drawing/2014/main" id="{B4534CFE-C4E3-3C77-281F-4385336B4704}"/>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2ECD126F-D6AE-7BA7-0542-DB37F43ED9AC}"/>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1189982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B6B9D-CA5E-8CD6-3DE5-1496DA09117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A532DDB-0CA7-14D8-1EF2-1935F120E1D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1C5863F-B8DC-9276-04FB-65B1CA78608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7C9A191-ED29-7AED-5F50-90686F58CCD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318F51E-33B4-2A05-9E2A-1FBE2B041F4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FB92BF4-5B8A-5F35-FA26-FEFFBE71AB22}"/>
              </a:ext>
            </a:extLst>
          </p:cNvPr>
          <p:cNvSpPr>
            <a:spLocks noGrp="1"/>
          </p:cNvSpPr>
          <p:nvPr>
            <p:ph type="dt" sz="half" idx="10"/>
          </p:nvPr>
        </p:nvSpPr>
        <p:spPr/>
        <p:txBody>
          <a:bodyPr/>
          <a:lstStyle/>
          <a:p>
            <a:r>
              <a:rPr lang="en-US"/>
              <a:t>2/7/20XX</a:t>
            </a:r>
            <a:endParaRPr lang="en-US" dirty="0"/>
          </a:p>
        </p:txBody>
      </p:sp>
      <p:sp>
        <p:nvSpPr>
          <p:cNvPr id="8" name="Footer Placeholder 7">
            <a:extLst>
              <a:ext uri="{FF2B5EF4-FFF2-40B4-BE49-F238E27FC236}">
                <a16:creationId xmlns:a16="http://schemas.microsoft.com/office/drawing/2014/main" id="{BAF28606-D2D1-812E-BD13-58519E6BFF2A}"/>
              </a:ext>
            </a:extLst>
          </p:cNvPr>
          <p:cNvSpPr>
            <a:spLocks noGrp="1"/>
          </p:cNvSpPr>
          <p:nvPr>
            <p:ph type="ftr" sz="quarter" idx="11"/>
          </p:nvPr>
        </p:nvSpPr>
        <p:spPr/>
        <p:txBody>
          <a:bodyPr/>
          <a:lstStyle/>
          <a:p>
            <a:r>
              <a:rPr lang="en-US"/>
              <a:t>Sample Footer Text</a:t>
            </a:r>
            <a:endParaRPr lang="en-US" dirty="0"/>
          </a:p>
        </p:txBody>
      </p:sp>
      <p:sp>
        <p:nvSpPr>
          <p:cNvPr id="9" name="Slide Number Placeholder 8">
            <a:extLst>
              <a:ext uri="{FF2B5EF4-FFF2-40B4-BE49-F238E27FC236}">
                <a16:creationId xmlns:a16="http://schemas.microsoft.com/office/drawing/2014/main" id="{245FFE62-B0F0-051A-DAFA-C52446DF7863}"/>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2168093970"/>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71022-A1C7-A62F-96C6-1E856801C6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D058D72-B36F-84D6-F9F5-BC7FA02CA447}"/>
              </a:ext>
            </a:extLst>
          </p:cNvPr>
          <p:cNvSpPr>
            <a:spLocks noGrp="1"/>
          </p:cNvSpPr>
          <p:nvPr>
            <p:ph type="dt" sz="half" idx="10"/>
          </p:nvPr>
        </p:nvSpPr>
        <p:spPr/>
        <p:txBody>
          <a:bodyPr/>
          <a:lstStyle/>
          <a:p>
            <a:r>
              <a:rPr lang="en-US"/>
              <a:t>2/7/20XX</a:t>
            </a:r>
            <a:endParaRPr lang="en-US" dirty="0"/>
          </a:p>
        </p:txBody>
      </p:sp>
      <p:sp>
        <p:nvSpPr>
          <p:cNvPr id="4" name="Footer Placeholder 3">
            <a:extLst>
              <a:ext uri="{FF2B5EF4-FFF2-40B4-BE49-F238E27FC236}">
                <a16:creationId xmlns:a16="http://schemas.microsoft.com/office/drawing/2014/main" id="{8DFE8B5E-7E08-A8E4-B044-1A95864FAC4E}"/>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180CBB06-E5E8-2172-44AE-D7748F1B5166}"/>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40614258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AEC22F-49E6-B805-5355-916CB174962C}"/>
              </a:ext>
            </a:extLst>
          </p:cNvPr>
          <p:cNvSpPr>
            <a:spLocks noGrp="1"/>
          </p:cNvSpPr>
          <p:nvPr>
            <p:ph type="dt" sz="half" idx="10"/>
          </p:nvPr>
        </p:nvSpPr>
        <p:spPr/>
        <p:txBody>
          <a:bodyPr/>
          <a:lstStyle/>
          <a:p>
            <a:r>
              <a:rPr lang="en-US"/>
              <a:t>2/7/20XX</a:t>
            </a:r>
            <a:endParaRPr lang="en-US" dirty="0"/>
          </a:p>
        </p:txBody>
      </p:sp>
      <p:sp>
        <p:nvSpPr>
          <p:cNvPr id="3" name="Footer Placeholder 2">
            <a:extLst>
              <a:ext uri="{FF2B5EF4-FFF2-40B4-BE49-F238E27FC236}">
                <a16:creationId xmlns:a16="http://schemas.microsoft.com/office/drawing/2014/main" id="{8F5B9C16-6B73-B862-2EBB-3CC40FD6D57D}"/>
              </a:ext>
            </a:extLst>
          </p:cNvPr>
          <p:cNvSpPr>
            <a:spLocks noGrp="1"/>
          </p:cNvSpPr>
          <p:nvPr>
            <p:ph type="ftr" sz="quarter" idx="11"/>
          </p:nvPr>
        </p:nvSpPr>
        <p:spPr/>
        <p:txBody>
          <a:bodyPr/>
          <a:lstStyle/>
          <a:p>
            <a:r>
              <a:rPr lang="en-US"/>
              <a:t>Sample Footer Text</a:t>
            </a:r>
            <a:endParaRPr lang="en-US" dirty="0"/>
          </a:p>
        </p:txBody>
      </p:sp>
      <p:sp>
        <p:nvSpPr>
          <p:cNvPr id="4" name="Slide Number Placeholder 3">
            <a:extLst>
              <a:ext uri="{FF2B5EF4-FFF2-40B4-BE49-F238E27FC236}">
                <a16:creationId xmlns:a16="http://schemas.microsoft.com/office/drawing/2014/main" id="{A25FDED7-563E-1292-DA9A-64B5CAC44384}"/>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7852581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8AFA6-3714-0128-754B-F13A02AFD2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8670593-2012-EFDE-2021-B7B604CF764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9555A75-75E2-86A5-3575-2A42AF67DA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001992-D274-7135-1AD3-ADF20FC5E3BB}"/>
              </a:ext>
            </a:extLst>
          </p:cNvPr>
          <p:cNvSpPr>
            <a:spLocks noGrp="1"/>
          </p:cNvSpPr>
          <p:nvPr>
            <p:ph type="dt" sz="half" idx="10"/>
          </p:nvPr>
        </p:nvSpPr>
        <p:spPr/>
        <p:txBody>
          <a:bodyPr/>
          <a:lstStyle/>
          <a:p>
            <a:r>
              <a:rPr lang="en-US"/>
              <a:t>2/7/20XX</a:t>
            </a:r>
            <a:endParaRPr lang="en-US" dirty="0"/>
          </a:p>
        </p:txBody>
      </p:sp>
      <p:sp>
        <p:nvSpPr>
          <p:cNvPr id="6" name="Footer Placeholder 5">
            <a:extLst>
              <a:ext uri="{FF2B5EF4-FFF2-40B4-BE49-F238E27FC236}">
                <a16:creationId xmlns:a16="http://schemas.microsoft.com/office/drawing/2014/main" id="{B6806594-F70C-1BEF-38BC-5F7B2B02213B}"/>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3DFA25E4-A3B8-F528-32F3-D5BDB43FD30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1679478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E63FF-F734-9780-23B2-105FC42186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E2908D5-C4C7-0DC8-BF05-F893451079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621C868-E390-F08A-13A6-2F487422CD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4AE9128-E419-CCBC-C3E9-DEBB5280D689}"/>
              </a:ext>
            </a:extLst>
          </p:cNvPr>
          <p:cNvSpPr>
            <a:spLocks noGrp="1"/>
          </p:cNvSpPr>
          <p:nvPr>
            <p:ph type="dt" sz="half" idx="10"/>
          </p:nvPr>
        </p:nvSpPr>
        <p:spPr/>
        <p:txBody>
          <a:bodyPr/>
          <a:lstStyle/>
          <a:p>
            <a:r>
              <a:rPr lang="en-US"/>
              <a:t>2/7/20XX</a:t>
            </a:r>
            <a:endParaRPr lang="en-US" dirty="0"/>
          </a:p>
        </p:txBody>
      </p:sp>
      <p:sp>
        <p:nvSpPr>
          <p:cNvPr id="6" name="Footer Placeholder 5">
            <a:extLst>
              <a:ext uri="{FF2B5EF4-FFF2-40B4-BE49-F238E27FC236}">
                <a16:creationId xmlns:a16="http://schemas.microsoft.com/office/drawing/2014/main" id="{0CE75D70-814A-7D0A-E723-4DCF841215B6}"/>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85E9DCD9-45B5-DC17-233C-84D8B496C243}"/>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18523598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CA81A5-D9ED-51C1-C68D-146BD7E8553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E2BC4A-B1BC-A775-4DE8-DC661E851C3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371EF3-3E9B-A115-CF58-31E1760C96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t>2/7/20XX</a:t>
            </a:r>
            <a:endParaRPr lang="en-US" dirty="0"/>
          </a:p>
        </p:txBody>
      </p:sp>
      <p:sp>
        <p:nvSpPr>
          <p:cNvPr id="5" name="Footer Placeholder 4">
            <a:extLst>
              <a:ext uri="{FF2B5EF4-FFF2-40B4-BE49-F238E27FC236}">
                <a16:creationId xmlns:a16="http://schemas.microsoft.com/office/drawing/2014/main" id="{ACB34821-C28A-0FEB-DAD3-E2AF7677DA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3C50E7F0-DF36-8BC3-2BB0-43EE00F8BE7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12CC964-A50B-4C29-B4E4-2C30BB34CCF3}" type="slidenum">
              <a:rPr lang="en-US" smtClean="0"/>
              <a:t>‹#›</a:t>
            </a:fld>
            <a:endParaRPr lang="en-US" dirty="0"/>
          </a:p>
        </p:txBody>
      </p:sp>
    </p:spTree>
    <p:extLst>
      <p:ext uri="{BB962C8B-B14F-4D97-AF65-F5344CB8AC3E}">
        <p14:creationId xmlns:p14="http://schemas.microsoft.com/office/powerpoint/2010/main" val="1860309126"/>
      </p:ext>
    </p:extLst>
  </p:cSld>
  <p:clrMap bg1="lt1" tx1="dk1" bg2="lt2" tx2="dk2" accent1="accent1" accent2="accent2" accent3="accent3" accent4="accent4" accent5="accent5" accent6="accent6" hlink="hlink" folHlink="folHlink"/>
  <p:sldLayoutIdLst>
    <p:sldLayoutId id="2147483743" r:id="rId1"/>
    <p:sldLayoutId id="2147483744" r:id="rId2"/>
    <p:sldLayoutId id="2147483745" r:id="rId3"/>
    <p:sldLayoutId id="2147483746" r:id="rId4"/>
    <p:sldLayoutId id="2147483747" r:id="rId5"/>
    <p:sldLayoutId id="2147483748" r:id="rId6"/>
    <p:sldLayoutId id="2147483749" r:id="rId7"/>
    <p:sldLayoutId id="2147483750" r:id="rId8"/>
    <p:sldLayoutId id="2147483751" r:id="rId9"/>
    <p:sldLayoutId id="2147483752" r:id="rId10"/>
    <p:sldLayoutId id="2147483753" r:id="rId11"/>
    <p:sldLayoutId id="2147483754" r:id="rId12"/>
    <p:sldLayoutId id="2147483755" r:id="rId13"/>
    <p:sldLayoutId id="2147483756" r:id="rId14"/>
    <p:sldLayoutId id="2147483757" r:id="rId15"/>
    <p:sldLayoutId id="2147483673" r:id="rId16"/>
    <p:sldLayoutId id="2147483674" r:id="rId17"/>
    <p:sldLayoutId id="2147483675" r:id="rId18"/>
    <p:sldLayoutId id="2147483686" r:id="rId19"/>
    <p:sldLayoutId id="2147483662" r:id="rId20"/>
    <p:sldLayoutId id="2147483679" r:id="rId21"/>
    <p:sldLayoutId id="2147483682" r:id="rId22"/>
    <p:sldLayoutId id="2147483687" r:id="rId23"/>
    <p:sldLayoutId id="2147483683" r:id="rId24"/>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15.xml"/><Relationship Id="rId5" Type="http://schemas.openxmlformats.org/officeDocument/2006/relationships/image" Target="../media/image25.jpeg"/><Relationship Id="rId4" Type="http://schemas.openxmlformats.org/officeDocument/2006/relationships/image" Target="../media/image24.jpe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Einsteinious/Google-colab/blob/main/Data_analysis_of_job_salaries_(Data).ipynb" TargetMode="External"/><Relationship Id="rId2" Type="http://schemas.openxmlformats.org/officeDocument/2006/relationships/image" Target="../media/image26.jpg"/><Relationship Id="rId1" Type="http://schemas.openxmlformats.org/officeDocument/2006/relationships/slideLayout" Target="../slideLayouts/slideLayout14.xml"/><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4.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Layout" Target="../slideLayouts/slideLayout14.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3.jp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lumMod val="25000"/>
            <a:lumOff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36C10-A9EA-414E-B3D3-09BAD9FA950D}"/>
              </a:ext>
            </a:extLst>
          </p:cNvPr>
          <p:cNvSpPr>
            <a:spLocks noGrp="1"/>
          </p:cNvSpPr>
          <p:nvPr>
            <p:ph type="ctrTitle"/>
          </p:nvPr>
        </p:nvSpPr>
        <p:spPr/>
        <p:txBody>
          <a:bodyPr anchor="ctr">
            <a:normAutofit/>
          </a:bodyPr>
          <a:lstStyle/>
          <a:p>
            <a:pPr algn="r"/>
            <a:r>
              <a:rPr lang="en-US" dirty="0" err="1"/>
              <a:t>Ogtip</a:t>
            </a:r>
            <a:r>
              <a:rPr lang="en-US" dirty="0"/>
              <a:t> project 2 - </a:t>
            </a:r>
            <a:r>
              <a:rPr lang="en-US" dirty="0" err="1"/>
              <a:t>Oeson</a:t>
            </a:r>
            <a:endParaRPr lang="en-US"/>
          </a:p>
        </p:txBody>
      </p:sp>
      <p:sp>
        <p:nvSpPr>
          <p:cNvPr id="3" name="Subtitle 2">
            <a:extLst>
              <a:ext uri="{FF2B5EF4-FFF2-40B4-BE49-F238E27FC236}">
                <a16:creationId xmlns:a16="http://schemas.microsoft.com/office/drawing/2014/main" id="{0A140D27-0E15-4434-A8B8-FC32761449B0}"/>
              </a:ext>
            </a:extLst>
          </p:cNvPr>
          <p:cNvSpPr>
            <a:spLocks noGrp="1"/>
          </p:cNvSpPr>
          <p:nvPr>
            <p:ph type="subTitle" idx="1"/>
          </p:nvPr>
        </p:nvSpPr>
        <p:spPr/>
        <p:txBody>
          <a:bodyPr>
            <a:normAutofit/>
          </a:bodyPr>
          <a:lstStyle/>
          <a:p>
            <a:pPr algn="r"/>
            <a:r>
              <a:rPr lang="en-US" dirty="0"/>
              <a:t>Fabio Mongillo</a:t>
            </a:r>
          </a:p>
        </p:txBody>
      </p:sp>
      <p:pic>
        <p:nvPicPr>
          <p:cNvPr id="6" name="Picture Placeholder 5" descr="A low angle view of buildings in a city">
            <a:extLst>
              <a:ext uri="{FF2B5EF4-FFF2-40B4-BE49-F238E27FC236}">
                <a16:creationId xmlns:a16="http://schemas.microsoft.com/office/drawing/2014/main" id="{3CF2725B-8BAD-4651-8A3F-80E73387133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l="24871" r="24871"/>
          <a:stretch/>
        </p:blipFill>
        <p:spPr>
          <a:noFill/>
        </p:spPr>
      </p:pic>
      <p:sp>
        <p:nvSpPr>
          <p:cNvPr id="13" name="Slide Number Placeholder 5">
            <a:extLst>
              <a:ext uri="{FF2B5EF4-FFF2-40B4-BE49-F238E27FC236}">
                <a16:creationId xmlns:a16="http://schemas.microsoft.com/office/drawing/2014/main" id="{C40D2277-456F-E4A9-09AF-D27713E2E925}"/>
              </a:ext>
            </a:extLst>
          </p:cNvPr>
          <p:cNvSpPr>
            <a:spLocks noGrp="1"/>
          </p:cNvSpPr>
          <p:nvPr>
            <p:ph type="sldNum" sz="quarter" idx="12"/>
          </p:nvPr>
        </p:nvSpPr>
        <p:spPr/>
        <p:txBody>
          <a:bodyPr/>
          <a:lstStyle/>
          <a:p>
            <a:pPr>
              <a:spcAft>
                <a:spcPts val="600"/>
              </a:spcAft>
            </a:pPr>
            <a:fld id="{312CC964-A50B-4C29-B4E4-2C30BB34CCF3}" type="slidenum">
              <a:rPr lang="en-US" smtClean="0"/>
              <a:pPr>
                <a:spcAft>
                  <a:spcPts val="600"/>
                </a:spcAft>
              </a:pPr>
              <a:t>1</a:t>
            </a:fld>
            <a:endParaRPr lang="en-US"/>
          </a:p>
        </p:txBody>
      </p:sp>
    </p:spTree>
    <p:extLst>
      <p:ext uri="{BB962C8B-B14F-4D97-AF65-F5344CB8AC3E}">
        <p14:creationId xmlns:p14="http://schemas.microsoft.com/office/powerpoint/2010/main" val="1709638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E07B21-1FBC-169C-075F-50D6201FF285}"/>
              </a:ext>
            </a:extLst>
          </p:cNvPr>
          <p:cNvSpPr>
            <a:spLocks noGrp="1"/>
          </p:cNvSpPr>
          <p:nvPr>
            <p:ph type="title"/>
          </p:nvPr>
        </p:nvSpPr>
        <p:spPr>
          <a:xfrm>
            <a:off x="3127110" y="232049"/>
            <a:ext cx="6557973" cy="696999"/>
          </a:xfrm>
        </p:spPr>
        <p:txBody>
          <a:bodyPr vert="horz" lIns="91440" tIns="45720" rIns="91440" bIns="45720" rtlCol="0" anchor="b">
            <a:normAutofit/>
          </a:bodyPr>
          <a:lstStyle/>
          <a:p>
            <a:pPr algn="ctr"/>
            <a:r>
              <a:rPr lang="en-US" sz="3200" dirty="0"/>
              <a:t>Salary by experience and work setting</a:t>
            </a:r>
          </a:p>
        </p:txBody>
      </p:sp>
      <p:pic>
        <p:nvPicPr>
          <p:cNvPr id="17" name="Picture Placeholder 16" descr="A graph showing a number of salary&#10;&#10;Description automatically generated">
            <a:extLst>
              <a:ext uri="{FF2B5EF4-FFF2-40B4-BE49-F238E27FC236}">
                <a16:creationId xmlns:a16="http://schemas.microsoft.com/office/drawing/2014/main" id="{EC37093B-BF8F-2B57-1E64-CD535DF3F117}"/>
              </a:ext>
            </a:extLst>
          </p:cNvPr>
          <p:cNvPicPr>
            <a:picLocks noGrp="1" noChangeAspect="1"/>
          </p:cNvPicPr>
          <p:nvPr>
            <p:ph type="pic" sz="quarter" idx="13"/>
          </p:nvPr>
        </p:nvPicPr>
        <p:blipFill rotWithShape="1">
          <a:blip r:embed="rId2"/>
          <a:srcRect l="721" r="-44"/>
          <a:stretch/>
        </p:blipFill>
        <p:spPr>
          <a:xfrm>
            <a:off x="65711" y="1472483"/>
            <a:ext cx="5708843" cy="4354558"/>
          </a:xfrm>
          <a:prstGeom prst="rect">
            <a:avLst/>
          </a:prstGeom>
        </p:spPr>
      </p:pic>
      <p:pic>
        <p:nvPicPr>
          <p:cNvPr id="8" name="Content Placeholder 7" descr="A graph of a salary&#10;&#10;Description automatically generated with medium confidence">
            <a:extLst>
              <a:ext uri="{FF2B5EF4-FFF2-40B4-BE49-F238E27FC236}">
                <a16:creationId xmlns:a16="http://schemas.microsoft.com/office/drawing/2014/main" id="{BE537CE7-A24B-DDD4-4504-D3EEE0E86AC5}"/>
              </a:ext>
            </a:extLst>
          </p:cNvPr>
          <p:cNvPicPr>
            <a:picLocks noChangeAspect="1"/>
          </p:cNvPicPr>
          <p:nvPr/>
        </p:nvPicPr>
        <p:blipFill rotWithShape="1">
          <a:blip r:embed="rId3"/>
          <a:srcRect l="646" r="3428"/>
          <a:stretch/>
        </p:blipFill>
        <p:spPr>
          <a:xfrm>
            <a:off x="5774554" y="1472483"/>
            <a:ext cx="6351735" cy="3832703"/>
          </a:xfrm>
          <a:prstGeom prst="rect">
            <a:avLst/>
          </a:prstGeom>
        </p:spPr>
      </p:pic>
      <p:sp>
        <p:nvSpPr>
          <p:cNvPr id="6" name="Slide Number Placeholder 5">
            <a:extLst>
              <a:ext uri="{FF2B5EF4-FFF2-40B4-BE49-F238E27FC236}">
                <a16:creationId xmlns:a16="http://schemas.microsoft.com/office/drawing/2014/main" id="{6283FB8A-5E18-2446-84B8-FC969F74E95B}"/>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312CC964-A50B-4C29-B4E4-2C30BB34CCF3}" type="slidenum">
              <a:rPr lang="en-US" smtClean="0">
                <a:solidFill>
                  <a:schemeClr val="tx1">
                    <a:tint val="75000"/>
                  </a:schemeClr>
                </a:solidFill>
              </a:rPr>
              <a:pPr>
                <a:spcAft>
                  <a:spcPts val="600"/>
                </a:spcAft>
              </a:pPr>
              <a:t>10</a:t>
            </a:fld>
            <a:endParaRPr lang="en-US">
              <a:solidFill>
                <a:schemeClr val="tx1">
                  <a:tint val="75000"/>
                </a:schemeClr>
              </a:solidFill>
            </a:endParaRPr>
          </a:p>
        </p:txBody>
      </p:sp>
    </p:spTree>
    <p:extLst>
      <p:ext uri="{BB962C8B-B14F-4D97-AF65-F5344CB8AC3E}">
        <p14:creationId xmlns:p14="http://schemas.microsoft.com/office/powerpoint/2010/main" val="3424683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C4A25-D3E0-7D44-DABB-13AE02B2703E}"/>
              </a:ext>
            </a:extLst>
          </p:cNvPr>
          <p:cNvSpPr>
            <a:spLocks noGrp="1"/>
          </p:cNvSpPr>
          <p:nvPr>
            <p:ph type="title"/>
          </p:nvPr>
        </p:nvSpPr>
        <p:spPr>
          <a:xfrm>
            <a:off x="5327182" y="198430"/>
            <a:ext cx="4280980" cy="576722"/>
          </a:xfrm>
        </p:spPr>
        <p:txBody>
          <a:bodyPr>
            <a:normAutofit fontScale="90000"/>
          </a:bodyPr>
          <a:lstStyle/>
          <a:p>
            <a:r>
              <a:rPr lang="en-US" dirty="0"/>
              <a:t>Company locations</a:t>
            </a:r>
          </a:p>
        </p:txBody>
      </p:sp>
      <p:pic>
        <p:nvPicPr>
          <p:cNvPr id="10" name="Picture Placeholder 9" descr="A colorful chart of a long line&#10;&#10;Description automatically generated with low confidence">
            <a:extLst>
              <a:ext uri="{FF2B5EF4-FFF2-40B4-BE49-F238E27FC236}">
                <a16:creationId xmlns:a16="http://schemas.microsoft.com/office/drawing/2014/main" id="{7B5B38AB-B371-D9EE-3D00-EBB93D78B888}"/>
              </a:ext>
            </a:extLst>
          </p:cNvPr>
          <p:cNvPicPr>
            <a:picLocks noGrp="1" noChangeAspect="1"/>
          </p:cNvPicPr>
          <p:nvPr>
            <p:ph type="pic" sz="quarter" idx="13"/>
          </p:nvPr>
        </p:nvPicPr>
        <p:blipFill>
          <a:blip r:embed="rId2"/>
          <a:srcRect l="357" r="357"/>
          <a:stretch>
            <a:fillRect/>
          </a:stretch>
        </p:blipFill>
        <p:spPr/>
      </p:pic>
      <p:sp>
        <p:nvSpPr>
          <p:cNvPr id="4" name="Footer Placeholder 3">
            <a:extLst>
              <a:ext uri="{FF2B5EF4-FFF2-40B4-BE49-F238E27FC236}">
                <a16:creationId xmlns:a16="http://schemas.microsoft.com/office/drawing/2014/main" id="{E93D42AF-56D0-A779-6EDF-0262196C0DEA}"/>
              </a:ext>
            </a:extLst>
          </p:cNvPr>
          <p:cNvSpPr>
            <a:spLocks noGrp="1"/>
          </p:cNvSpPr>
          <p:nvPr>
            <p:ph type="ftr" sz="quarter" idx="11"/>
          </p:nvPr>
        </p:nvSpPr>
        <p:spPr/>
        <p:txBody>
          <a:bodyPr/>
          <a:lstStyle/>
          <a:p>
            <a:r>
              <a:rPr lang="en-US"/>
              <a:t>Sample Footer Text</a:t>
            </a:r>
            <a:endParaRPr lang="en-US" dirty="0">
              <a:solidFill>
                <a:schemeClr val="bg1"/>
              </a:solidFill>
            </a:endParaRPr>
          </a:p>
        </p:txBody>
      </p:sp>
      <p:pic>
        <p:nvPicPr>
          <p:cNvPr id="8" name="Content Placeholder 7" descr="A map of the world&#10;&#10;Description automatically generated">
            <a:extLst>
              <a:ext uri="{FF2B5EF4-FFF2-40B4-BE49-F238E27FC236}">
                <a16:creationId xmlns:a16="http://schemas.microsoft.com/office/drawing/2014/main" id="{FB816A3F-99BF-CDDF-915F-3F07C71CB78C}"/>
              </a:ext>
            </a:extLst>
          </p:cNvPr>
          <p:cNvPicPr>
            <a:picLocks noGrp="1" noChangeAspect="1"/>
          </p:cNvPicPr>
          <p:nvPr>
            <p:ph idx="1"/>
          </p:nvPr>
        </p:nvPicPr>
        <p:blipFill>
          <a:blip r:embed="rId3"/>
          <a:stretch>
            <a:fillRect/>
          </a:stretch>
        </p:blipFill>
        <p:spPr>
          <a:xfrm>
            <a:off x="2854598" y="866574"/>
            <a:ext cx="9092667" cy="4229929"/>
          </a:xfrm>
        </p:spPr>
      </p:pic>
      <p:sp>
        <p:nvSpPr>
          <p:cNvPr id="6" name="Slide Number Placeholder 5">
            <a:extLst>
              <a:ext uri="{FF2B5EF4-FFF2-40B4-BE49-F238E27FC236}">
                <a16:creationId xmlns:a16="http://schemas.microsoft.com/office/drawing/2014/main" id="{EB00DF40-229C-4EA6-428F-BEF971739A35}"/>
              </a:ext>
            </a:extLst>
          </p:cNvPr>
          <p:cNvSpPr>
            <a:spLocks noGrp="1"/>
          </p:cNvSpPr>
          <p:nvPr>
            <p:ph type="sldNum" sz="quarter" idx="12"/>
          </p:nvPr>
        </p:nvSpPr>
        <p:spPr/>
        <p:txBody>
          <a:bodyPr/>
          <a:lstStyle/>
          <a:p>
            <a:fld id="{312CC964-A50B-4C29-B4E4-2C30BB34CCF3}" type="slidenum">
              <a:rPr lang="en-US" smtClean="0"/>
              <a:t>11</a:t>
            </a:fld>
            <a:endParaRPr lang="en-US" dirty="0"/>
          </a:p>
        </p:txBody>
      </p:sp>
      <p:sp>
        <p:nvSpPr>
          <p:cNvPr id="11" name="TextBox 10">
            <a:extLst>
              <a:ext uri="{FF2B5EF4-FFF2-40B4-BE49-F238E27FC236}">
                <a16:creationId xmlns:a16="http://schemas.microsoft.com/office/drawing/2014/main" id="{93B9EDDF-7E8D-2A74-26FD-171B88C29E9F}"/>
              </a:ext>
            </a:extLst>
          </p:cNvPr>
          <p:cNvSpPr txBox="1"/>
          <p:nvPr/>
        </p:nvSpPr>
        <p:spPr>
          <a:xfrm>
            <a:off x="4458667" y="5343224"/>
            <a:ext cx="7389466" cy="1200329"/>
          </a:xfrm>
          <a:prstGeom prst="rect">
            <a:avLst/>
          </a:prstGeom>
          <a:noFill/>
        </p:spPr>
        <p:txBody>
          <a:bodyPr wrap="square" rtlCol="0">
            <a:spAutoFit/>
          </a:bodyPr>
          <a:lstStyle/>
          <a:p>
            <a:r>
              <a:rPr lang="en-US" dirty="0"/>
              <a:t>Here a visualization of the company locations and the relative average salaries. Most of the company are based in US, although I think the results might be biased from the data of the portal job that had mostly information from US.</a:t>
            </a:r>
          </a:p>
        </p:txBody>
      </p:sp>
    </p:spTree>
    <p:extLst>
      <p:ext uri="{BB962C8B-B14F-4D97-AF65-F5344CB8AC3E}">
        <p14:creationId xmlns:p14="http://schemas.microsoft.com/office/powerpoint/2010/main" val="20215861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E2E09-3A82-4E32-88E3-59E694EFE546}"/>
              </a:ext>
            </a:extLst>
          </p:cNvPr>
          <p:cNvSpPr>
            <a:spLocks noGrp="1"/>
          </p:cNvSpPr>
          <p:nvPr>
            <p:ph type="title"/>
          </p:nvPr>
        </p:nvSpPr>
        <p:spPr/>
        <p:txBody>
          <a:bodyPr/>
          <a:lstStyle/>
          <a:p>
            <a:pPr algn="ctr"/>
            <a:r>
              <a:rPr lang="en-US" dirty="0"/>
              <a:t>Summary</a:t>
            </a:r>
          </a:p>
        </p:txBody>
      </p:sp>
      <p:sp>
        <p:nvSpPr>
          <p:cNvPr id="3" name="Content Placeholder 2">
            <a:extLst>
              <a:ext uri="{FF2B5EF4-FFF2-40B4-BE49-F238E27FC236}">
                <a16:creationId xmlns:a16="http://schemas.microsoft.com/office/drawing/2014/main" id="{9925E272-AF60-4462-95A9-115739F781AE}"/>
              </a:ext>
            </a:extLst>
          </p:cNvPr>
          <p:cNvSpPr>
            <a:spLocks noGrp="1"/>
          </p:cNvSpPr>
          <p:nvPr>
            <p:ph idx="1"/>
          </p:nvPr>
        </p:nvSpPr>
        <p:spPr/>
        <p:txBody>
          <a:bodyPr>
            <a:normAutofit fontScale="62500" lnSpcReduction="20000"/>
          </a:bodyPr>
          <a:lstStyle/>
          <a:p>
            <a:r>
              <a:rPr lang="en-US" dirty="0"/>
              <a:t>There are more visualization that I realized, and for more of them to analyze or the code I used for this analysis is it enough to visit my </a:t>
            </a:r>
            <a:r>
              <a:rPr lang="en-US" dirty="0" err="1"/>
              <a:t>github</a:t>
            </a:r>
            <a:r>
              <a:rPr lang="en-US" dirty="0"/>
              <a:t> link or profile that you will see on the next slide.</a:t>
            </a:r>
          </a:p>
          <a:p>
            <a:r>
              <a:rPr lang="en-US" dirty="0"/>
              <a:t>Regarding the results, it seems that the salaries are higher for those new figures like machine learning or related to AI since the development and advent of more advanced AI.</a:t>
            </a:r>
          </a:p>
          <a:p>
            <a:r>
              <a:rPr lang="en-US" dirty="0"/>
              <a:t>Most of the jobs are full time, while in terms of location we see there is an equal distribution of work on-site or remote.</a:t>
            </a:r>
          </a:p>
          <a:p>
            <a:r>
              <a:rPr lang="en-US" dirty="0"/>
              <a:t>The experience level as predicted is a factor that influences the salary.</a:t>
            </a:r>
            <a:br>
              <a:rPr lang="en-US" dirty="0"/>
            </a:br>
            <a:br>
              <a:rPr lang="en-US" dirty="0"/>
            </a:br>
            <a:r>
              <a:rPr lang="en-US" dirty="0"/>
              <a:t>The average salary of the different job titles grow up through the years, sign that there is more demand also.</a:t>
            </a:r>
          </a:p>
        </p:txBody>
      </p:sp>
      <p:pic>
        <p:nvPicPr>
          <p:cNvPr id="68" name="Picture Placeholder 67" descr="View of city buildings over the water">
            <a:extLst>
              <a:ext uri="{FF2B5EF4-FFF2-40B4-BE49-F238E27FC236}">
                <a16:creationId xmlns:a16="http://schemas.microsoft.com/office/drawing/2014/main" id="{C700B77F-91C5-4642-9ABF-EA81F3CF6916}"/>
              </a:ext>
            </a:extLst>
          </p:cNvPr>
          <p:cNvPicPr>
            <a:picLocks noGrp="1" noChangeAspect="1"/>
          </p:cNvPicPr>
          <p:nvPr>
            <p:ph type="pic" sz="quarter" idx="14"/>
          </p:nvPr>
        </p:nvPicPr>
        <p:blipFill rotWithShape="1">
          <a:blip r:embed="rId2">
            <a:extLst>
              <a:ext uri="{28A0092B-C50C-407E-A947-70E740481C1C}">
                <a14:useLocalDpi xmlns:a14="http://schemas.microsoft.com/office/drawing/2010/main"/>
              </a:ext>
            </a:extLst>
          </a:blip>
          <a:srcRect t="65" b="65"/>
          <a:stretch/>
        </p:blipFill>
        <p:spPr/>
      </p:pic>
      <p:pic>
        <p:nvPicPr>
          <p:cNvPr id="72" name="Picture Placeholder 71" descr="A picture containing blue glass buildings with reflection">
            <a:extLst>
              <a:ext uri="{FF2B5EF4-FFF2-40B4-BE49-F238E27FC236}">
                <a16:creationId xmlns:a16="http://schemas.microsoft.com/office/drawing/2014/main" id="{781FD203-6B96-4232-92C2-850AD4DA0F7D}"/>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a:ext>
            </a:extLst>
          </a:blip>
          <a:srcRect t="4" b="4"/>
          <a:stretch/>
        </p:blipFill>
        <p:spPr/>
      </p:pic>
      <p:pic>
        <p:nvPicPr>
          <p:cNvPr id="74" name="Picture Placeholder 73" descr="Aerial view of city buildings at sunset">
            <a:extLst>
              <a:ext uri="{FF2B5EF4-FFF2-40B4-BE49-F238E27FC236}">
                <a16:creationId xmlns:a16="http://schemas.microsoft.com/office/drawing/2014/main" id="{A84AF2F7-9744-4960-8C3C-77190198196B}"/>
              </a:ext>
            </a:extLst>
          </p:cNvPr>
          <p:cNvPicPr>
            <a:picLocks noGrp="1" noChangeAspect="1"/>
          </p:cNvPicPr>
          <p:nvPr>
            <p:ph type="pic" sz="quarter" idx="16"/>
          </p:nvPr>
        </p:nvPicPr>
        <p:blipFill rotWithShape="1">
          <a:blip r:embed="rId4">
            <a:extLst>
              <a:ext uri="{28A0092B-C50C-407E-A947-70E740481C1C}">
                <a14:useLocalDpi xmlns:a14="http://schemas.microsoft.com/office/drawing/2010/main"/>
              </a:ext>
            </a:extLst>
          </a:blip>
          <a:srcRect l="36" r="36"/>
          <a:stretch/>
        </p:blipFill>
        <p:spPr/>
      </p:pic>
      <p:pic>
        <p:nvPicPr>
          <p:cNvPr id="78" name="Picture Placeholder 77" descr="View of city buildings over the water from a track">
            <a:extLst>
              <a:ext uri="{FF2B5EF4-FFF2-40B4-BE49-F238E27FC236}">
                <a16:creationId xmlns:a16="http://schemas.microsoft.com/office/drawing/2014/main" id="{D76BFBCE-A55E-4F19-9A0A-78307FDBE964}"/>
              </a:ext>
            </a:extLst>
          </p:cNvPr>
          <p:cNvPicPr>
            <a:picLocks noGrp="1" noChangeAspect="1"/>
          </p:cNvPicPr>
          <p:nvPr>
            <p:ph type="pic" sz="quarter" idx="15"/>
          </p:nvPr>
        </p:nvPicPr>
        <p:blipFill rotWithShape="1">
          <a:blip r:embed="rId5">
            <a:extLst>
              <a:ext uri="{28A0092B-C50C-407E-A947-70E740481C1C}">
                <a14:useLocalDpi xmlns:a14="http://schemas.microsoft.com/office/drawing/2010/main"/>
              </a:ext>
            </a:extLst>
          </a:blip>
          <a:srcRect t="182" b="182"/>
          <a:stretch/>
        </p:blipFill>
        <p:spPr/>
      </p:pic>
      <p:sp>
        <p:nvSpPr>
          <p:cNvPr id="18" name="Slide Number Placeholder 17">
            <a:extLst>
              <a:ext uri="{FF2B5EF4-FFF2-40B4-BE49-F238E27FC236}">
                <a16:creationId xmlns:a16="http://schemas.microsoft.com/office/drawing/2014/main" id="{70961BC8-7B79-40B2-B578-4EB512140BBB}"/>
              </a:ext>
            </a:extLst>
          </p:cNvPr>
          <p:cNvSpPr>
            <a:spLocks noGrp="1"/>
          </p:cNvSpPr>
          <p:nvPr>
            <p:ph type="sldNum" sz="quarter" idx="12"/>
          </p:nvPr>
        </p:nvSpPr>
        <p:spPr/>
        <p:txBody>
          <a:bodyPr/>
          <a:lstStyle/>
          <a:p>
            <a:fld id="{312CC964-A50B-4C29-B4E4-2C30BB34CCF3}" type="slidenum">
              <a:rPr lang="en-US" smtClean="0"/>
              <a:pPr/>
              <a:t>12</a:t>
            </a:fld>
            <a:endParaRPr lang="en-US" dirty="0"/>
          </a:p>
        </p:txBody>
      </p:sp>
    </p:spTree>
    <p:extLst>
      <p:ext uri="{BB962C8B-B14F-4D97-AF65-F5344CB8AC3E}">
        <p14:creationId xmlns:p14="http://schemas.microsoft.com/office/powerpoint/2010/main" val="34952644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Illuminated technology network on a dark background">
            <a:extLst>
              <a:ext uri="{FF2B5EF4-FFF2-40B4-BE49-F238E27FC236}">
                <a16:creationId xmlns:a16="http://schemas.microsoft.com/office/drawing/2014/main" id="{3F224DC2-C2E8-9193-A3EC-5BFEDB484255}"/>
              </a:ext>
            </a:extLst>
          </p:cNvPr>
          <p:cNvPicPr>
            <a:picLocks noGrp="1" noChangeAspect="1"/>
          </p:cNvPicPr>
          <p:nvPr>
            <p:ph type="pic" sz="quarter" idx="13"/>
          </p:nvPr>
        </p:nvPicPr>
        <p:blipFill rotWithShape="1">
          <a:blip r:embed="rId2"/>
          <a:srcRect l="10344" r="10344"/>
          <a:stretch/>
        </p:blipFill>
        <p:spPr>
          <a:xfrm>
            <a:off x="1" y="10"/>
            <a:ext cx="9669642" cy="6857990"/>
          </a:xfrm>
          <a:prstGeom prst="rect">
            <a:avLst/>
          </a:prstGeom>
        </p:spPr>
      </p:pic>
      <p:sp>
        <p:nvSpPr>
          <p:cNvPr id="42" name="Rectangle 41">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7632718-615D-445E-861C-ADF040C4B2A4}"/>
              </a:ext>
            </a:extLst>
          </p:cNvPr>
          <p:cNvSpPr>
            <a:spLocks noGrp="1"/>
          </p:cNvSpPr>
          <p:nvPr>
            <p:ph type="title"/>
          </p:nvPr>
        </p:nvSpPr>
        <p:spPr>
          <a:xfrm>
            <a:off x="8387954" y="743446"/>
            <a:ext cx="3095384" cy="1754426"/>
          </a:xfrm>
          <a:noFill/>
        </p:spPr>
        <p:txBody>
          <a:bodyPr vert="horz" lIns="91440" tIns="45720" rIns="91440" bIns="45720" rtlCol="0" anchor="b">
            <a:normAutofit/>
          </a:bodyPr>
          <a:lstStyle/>
          <a:p>
            <a:pPr algn="ctr"/>
            <a:r>
              <a:rPr lang="en-US" sz="5200" dirty="0"/>
              <a:t>Thank you</a:t>
            </a:r>
          </a:p>
        </p:txBody>
      </p:sp>
      <p:sp>
        <p:nvSpPr>
          <p:cNvPr id="3" name="Content Placeholder 2">
            <a:extLst>
              <a:ext uri="{FF2B5EF4-FFF2-40B4-BE49-F238E27FC236}">
                <a16:creationId xmlns:a16="http://schemas.microsoft.com/office/drawing/2014/main" id="{7137E6E0-B242-46D9-ABE6-B318CABC4509}"/>
              </a:ext>
            </a:extLst>
          </p:cNvPr>
          <p:cNvSpPr>
            <a:spLocks noGrp="1"/>
          </p:cNvSpPr>
          <p:nvPr>
            <p:ph idx="1"/>
          </p:nvPr>
        </p:nvSpPr>
        <p:spPr>
          <a:xfrm>
            <a:off x="7935402" y="2939462"/>
            <a:ext cx="3947338" cy="3175092"/>
          </a:xfrm>
          <a:noFill/>
        </p:spPr>
        <p:txBody>
          <a:bodyPr vert="horz" lIns="91440" tIns="45720" rIns="91440" bIns="45720" rtlCol="0">
            <a:normAutofit/>
          </a:bodyPr>
          <a:lstStyle/>
          <a:p>
            <a:pPr marL="0" indent="0" algn="ctr"/>
            <a:r>
              <a:rPr lang="en-US" sz="2400" dirty="0"/>
              <a:t>Fabio Mongillo</a:t>
            </a:r>
            <a:br>
              <a:rPr lang="en-US" sz="2400" dirty="0"/>
            </a:br>
            <a:br>
              <a:rPr lang="en-US" sz="2400" dirty="0"/>
            </a:br>
            <a:endParaRPr lang="en-US" sz="2400" dirty="0"/>
          </a:p>
          <a:p>
            <a:pPr marL="0" indent="0" algn="ctr"/>
            <a:r>
              <a:rPr lang="en-US" sz="2400" dirty="0"/>
              <a:t>link to </a:t>
            </a:r>
            <a:r>
              <a:rPr lang="en-US" sz="2400" dirty="0" err="1"/>
              <a:t>github</a:t>
            </a:r>
            <a:r>
              <a:rPr lang="en-US" sz="2400" dirty="0"/>
              <a:t>:</a:t>
            </a:r>
            <a:br>
              <a:rPr lang="en-US" sz="2400" dirty="0"/>
            </a:br>
            <a:r>
              <a:rPr lang="en-US" sz="2400" dirty="0">
                <a:hlinkClick r:id="rId3"/>
              </a:rPr>
              <a:t>Data analysis of job salaries</a:t>
            </a:r>
            <a:endParaRPr lang="en-US" sz="2400" dirty="0"/>
          </a:p>
        </p:txBody>
      </p:sp>
      <p:sp>
        <p:nvSpPr>
          <p:cNvPr id="9" name="Slide Number Placeholder 8">
            <a:extLst>
              <a:ext uri="{FF2B5EF4-FFF2-40B4-BE49-F238E27FC236}">
                <a16:creationId xmlns:a16="http://schemas.microsoft.com/office/drawing/2014/main" id="{219C547C-C2F1-493E-9B64-E089F9DBC6A3}"/>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312CC964-A50B-4C29-B4E4-2C30BB34CCF3}" type="slidenum">
              <a:rPr lang="en-US" smtClean="0">
                <a:solidFill>
                  <a:prstClr val="black">
                    <a:tint val="75000"/>
                  </a:prstClr>
                </a:solidFill>
                <a:latin typeface="Calibri" panose="020F0502020204030204"/>
              </a:rPr>
              <a:pPr>
                <a:spcAft>
                  <a:spcPts val="600"/>
                </a:spcAft>
                <a:defRPr/>
              </a:pPr>
              <a:t>13</a:t>
            </a:fld>
            <a:endParaRPr lang="en-US">
              <a:solidFill>
                <a:prstClr val="black">
                  <a:tint val="75000"/>
                </a:prstClr>
              </a:solidFill>
              <a:latin typeface="Calibri" panose="020F0502020204030204"/>
            </a:endParaRPr>
          </a:p>
        </p:txBody>
      </p:sp>
      <p:pic>
        <p:nvPicPr>
          <p:cNvPr id="11" name="Picture 10" descr="A black background with white text&#10;&#10;Description automatically generated">
            <a:extLst>
              <a:ext uri="{FF2B5EF4-FFF2-40B4-BE49-F238E27FC236}">
                <a16:creationId xmlns:a16="http://schemas.microsoft.com/office/drawing/2014/main" id="{0512A51F-E92A-9FC7-A100-C6821E94A450}"/>
              </a:ext>
            </a:extLst>
          </p:cNvPr>
          <p:cNvPicPr>
            <a:picLocks noChangeAspect="1"/>
          </p:cNvPicPr>
          <p:nvPr/>
        </p:nvPicPr>
        <p:blipFill>
          <a:blip r:embed="rId4"/>
          <a:stretch>
            <a:fillRect/>
          </a:stretch>
        </p:blipFill>
        <p:spPr>
          <a:xfrm>
            <a:off x="9256603" y="3487713"/>
            <a:ext cx="1304935" cy="409578"/>
          </a:xfrm>
          <a:prstGeom prst="rect">
            <a:avLst/>
          </a:prstGeom>
        </p:spPr>
      </p:pic>
    </p:spTree>
    <p:extLst>
      <p:ext uri="{BB962C8B-B14F-4D97-AF65-F5344CB8AC3E}">
        <p14:creationId xmlns:p14="http://schemas.microsoft.com/office/powerpoint/2010/main" val="30430709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352BEC0E-22F8-46D0-9632-375DB541B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615E37-3C95-4E35-8624-CC190CC12235}"/>
              </a:ext>
            </a:extLst>
          </p:cNvPr>
          <p:cNvSpPr>
            <a:spLocks noGrp="1"/>
          </p:cNvSpPr>
          <p:nvPr>
            <p:ph type="title"/>
          </p:nvPr>
        </p:nvSpPr>
        <p:spPr>
          <a:xfrm>
            <a:off x="640080" y="329184"/>
            <a:ext cx="6894576" cy="1783080"/>
          </a:xfrm>
        </p:spPr>
        <p:txBody>
          <a:bodyPr vert="horz" lIns="91440" tIns="45720" rIns="91440" bIns="45720" rtlCol="0" anchor="b">
            <a:normAutofit/>
          </a:bodyPr>
          <a:lstStyle/>
          <a:p>
            <a:r>
              <a:rPr lang="en-US" sz="5400" dirty="0"/>
              <a:t>Analysis of job salaries	</a:t>
            </a:r>
          </a:p>
        </p:txBody>
      </p:sp>
      <p:sp>
        <p:nvSpPr>
          <p:cNvPr id="44"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F816715-277D-4042-B401-03CD007D7CDB}"/>
              </a:ext>
            </a:extLst>
          </p:cNvPr>
          <p:cNvSpPr>
            <a:spLocks noGrp="1"/>
          </p:cNvSpPr>
          <p:nvPr>
            <p:ph idx="1"/>
          </p:nvPr>
        </p:nvSpPr>
        <p:spPr>
          <a:xfrm>
            <a:off x="640080" y="2706624"/>
            <a:ext cx="6894576" cy="1099143"/>
          </a:xfrm>
        </p:spPr>
        <p:txBody>
          <a:bodyPr vert="horz" lIns="91440" tIns="45720" rIns="91440" bIns="45720" rtlCol="0">
            <a:normAutofit/>
          </a:bodyPr>
          <a:lstStyle/>
          <a:p>
            <a:pPr marL="457200" lvl="1"/>
            <a:r>
              <a:rPr lang="en-US" sz="2200" dirty="0"/>
              <a:t>Using a dataset extracted from a famous job portal that explains the job status of various data-related jobs posted during the year 2023. </a:t>
            </a:r>
          </a:p>
        </p:txBody>
      </p:sp>
      <p:pic>
        <p:nvPicPr>
          <p:cNvPr id="9" name="Picture Placeholder 8" descr="Background Graphic with lights">
            <a:extLst>
              <a:ext uri="{FF2B5EF4-FFF2-40B4-BE49-F238E27FC236}">
                <a16:creationId xmlns:a16="http://schemas.microsoft.com/office/drawing/2014/main" id="{51C83C9C-B18C-4D14-8539-EBB0422AB0F9}"/>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t="22241" b="22241"/>
          <a:stretch/>
        </p:blipFill>
        <p:spPr>
          <a:xfrm>
            <a:off x="7863840" y="592303"/>
            <a:ext cx="4014216" cy="2903729"/>
          </a:xfrm>
          <a:prstGeom prst="rect">
            <a:avLst/>
          </a:prstGeom>
          <a:noFill/>
        </p:spPr>
      </p:pic>
      <p:pic>
        <p:nvPicPr>
          <p:cNvPr id="7" name="Picture Placeholder 6" descr="View of city buildings over the water">
            <a:extLst>
              <a:ext uri="{FF2B5EF4-FFF2-40B4-BE49-F238E27FC236}">
                <a16:creationId xmlns:a16="http://schemas.microsoft.com/office/drawing/2014/main" id="{4C61771D-5836-4E5C-A19A-3F15641B8794}"/>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a:ext>
            </a:extLst>
          </a:blip>
          <a:srcRect t="24338" b="24338"/>
          <a:stretch/>
        </p:blipFill>
        <p:spPr>
          <a:xfrm>
            <a:off x="8218703" y="4079193"/>
            <a:ext cx="3286201" cy="2176272"/>
          </a:xfrm>
          <a:prstGeom prst="rect">
            <a:avLst/>
          </a:prstGeom>
          <a:noFill/>
        </p:spPr>
      </p:pic>
      <p:sp>
        <p:nvSpPr>
          <p:cNvPr id="37" name="Slide Number Placeholder 36">
            <a:extLst>
              <a:ext uri="{FF2B5EF4-FFF2-40B4-BE49-F238E27FC236}">
                <a16:creationId xmlns:a16="http://schemas.microsoft.com/office/drawing/2014/main" id="{D3141030-4F7D-4526-B0FC-1EA787D5BF2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312CC964-A50B-4C29-B4E4-2C30BB34CCF3}" type="slidenum">
              <a:rPr lang="en-US" smtClean="0">
                <a:solidFill>
                  <a:schemeClr val="tx1">
                    <a:tint val="75000"/>
                  </a:schemeClr>
                </a:solidFill>
              </a:rPr>
              <a:pPr>
                <a:spcAft>
                  <a:spcPts val="600"/>
                </a:spcAft>
              </a:pPr>
              <a:t>2</a:t>
            </a:fld>
            <a:endParaRPr lang="en-US">
              <a:solidFill>
                <a:schemeClr val="tx1">
                  <a:tint val="75000"/>
                </a:schemeClr>
              </a:solidFill>
            </a:endParaRPr>
          </a:p>
        </p:txBody>
      </p:sp>
      <p:sp>
        <p:nvSpPr>
          <p:cNvPr id="10" name="TextBox 9">
            <a:extLst>
              <a:ext uri="{FF2B5EF4-FFF2-40B4-BE49-F238E27FC236}">
                <a16:creationId xmlns:a16="http://schemas.microsoft.com/office/drawing/2014/main" id="{FE08EC58-9F56-277C-640D-C7874F589128}"/>
              </a:ext>
            </a:extLst>
          </p:cNvPr>
          <p:cNvSpPr txBox="1"/>
          <p:nvPr/>
        </p:nvSpPr>
        <p:spPr>
          <a:xfrm>
            <a:off x="838200" y="3903133"/>
            <a:ext cx="6696455" cy="2739211"/>
          </a:xfrm>
          <a:prstGeom prst="rect">
            <a:avLst/>
          </a:prstGeom>
          <a:noFill/>
        </p:spPr>
        <p:txBody>
          <a:bodyPr wrap="square" rtlCol="0">
            <a:spAutoFit/>
          </a:bodyPr>
          <a:lstStyle/>
          <a:p>
            <a:pPr marL="342900" indent="-342900">
              <a:buFont typeface="Arial" panose="020B0604020202020204" pitchFamily="34" charset="0"/>
              <a:buChar char="•"/>
            </a:pPr>
            <a:r>
              <a:rPr lang="en-US" sz="2200" dirty="0"/>
              <a:t>Through this data I will show the various job designations and related salaries across the world. I will extract meaningful insight, that will help recruiters understand the job requirements better in term of salaries across different levels of work experience so that they can get proficient profiles for any data-related requirement.</a:t>
            </a:r>
          </a:p>
          <a:p>
            <a:endParaRPr lang="en-US" dirty="0"/>
          </a:p>
        </p:txBody>
      </p:sp>
    </p:spTree>
    <p:extLst>
      <p:ext uri="{BB962C8B-B14F-4D97-AF65-F5344CB8AC3E}">
        <p14:creationId xmlns:p14="http://schemas.microsoft.com/office/powerpoint/2010/main" val="2976291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useBgFill="1">
        <p:nvSpPr>
          <p:cNvPr id="188" name="Rectangle 187">
            <a:extLst>
              <a:ext uri="{FF2B5EF4-FFF2-40B4-BE49-F238E27FC236}">
                <a16:creationId xmlns:a16="http://schemas.microsoft.com/office/drawing/2014/main" id="{D2B783EE-0239-4717-BBEA-8C9EAC61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6399C3-3EDC-4898-A2E4-D8ACEE6A32AA}"/>
              </a:ext>
            </a:extLst>
          </p:cNvPr>
          <p:cNvSpPr>
            <a:spLocks noGrp="1"/>
          </p:cNvSpPr>
          <p:nvPr>
            <p:ph type="title"/>
          </p:nvPr>
        </p:nvSpPr>
        <p:spPr>
          <a:xfrm>
            <a:off x="1388598" y="89061"/>
            <a:ext cx="3325237" cy="622642"/>
          </a:xfrm>
        </p:spPr>
        <p:txBody>
          <a:bodyPr vert="horz" lIns="91440" tIns="45720" rIns="91440" bIns="45720" rtlCol="0" anchor="ctr">
            <a:normAutofit/>
          </a:bodyPr>
          <a:lstStyle/>
          <a:p>
            <a:r>
              <a:rPr lang="en-US" sz="3600" kern="1200" dirty="0">
                <a:solidFill>
                  <a:schemeClr val="tx1"/>
                </a:solidFill>
                <a:latin typeface="+mj-lt"/>
                <a:ea typeface="+mj-ea"/>
                <a:cs typeface="+mj-cs"/>
              </a:rPr>
              <a:t>Data Description</a:t>
            </a:r>
          </a:p>
        </p:txBody>
      </p:sp>
      <p:sp>
        <p:nvSpPr>
          <p:cNvPr id="3" name="Content Placeholder 2">
            <a:extLst>
              <a:ext uri="{FF2B5EF4-FFF2-40B4-BE49-F238E27FC236}">
                <a16:creationId xmlns:a16="http://schemas.microsoft.com/office/drawing/2014/main" id="{AF5130D8-AD6A-4638-9059-326759848895}"/>
              </a:ext>
            </a:extLst>
          </p:cNvPr>
          <p:cNvSpPr>
            <a:spLocks noGrp="1"/>
          </p:cNvSpPr>
          <p:nvPr>
            <p:ph idx="1"/>
          </p:nvPr>
        </p:nvSpPr>
        <p:spPr>
          <a:xfrm>
            <a:off x="0" y="752240"/>
            <a:ext cx="6102435" cy="5969233"/>
          </a:xfrm>
        </p:spPr>
        <p:txBody>
          <a:bodyPr vert="horz" lIns="91440" tIns="45720" rIns="91440" bIns="45720" rtlCol="0">
            <a:normAutofit fontScale="92500"/>
          </a:bodyPr>
          <a:lstStyle/>
          <a:p>
            <a:pPr marL="571500" indent="-228600">
              <a:buFont typeface="Arial" panose="020B0604020202020204" pitchFamily="34" charset="0"/>
              <a:buChar char="•"/>
            </a:pPr>
            <a:r>
              <a:rPr lang="en-US" sz="1200" b="1" dirty="0" err="1"/>
              <a:t>work_year</a:t>
            </a:r>
            <a:r>
              <a:rPr lang="en-US" sz="1200" b="0" dirty="0"/>
              <a:t>: The year in which the data was recorded. This field indicates the temporal context of the data, important for understanding salary trends over time.</a:t>
            </a:r>
            <a:endParaRPr lang="en-US" sz="1200" dirty="0"/>
          </a:p>
          <a:p>
            <a:pPr marL="571500" indent="-228600">
              <a:buFont typeface="Arial" panose="020B0604020202020204" pitchFamily="34" charset="0"/>
              <a:buChar char="•"/>
            </a:pPr>
            <a:r>
              <a:rPr lang="en-US" sz="1200" b="1" dirty="0" err="1"/>
              <a:t>job_title</a:t>
            </a:r>
            <a:r>
              <a:rPr lang="en-US" sz="1200" b="0" dirty="0"/>
              <a:t>: The specific title of the job role, like 'Data Scientist', 'Data Engineer', or 'Data Analyst'. This column is crucial for understanding the salary distribution across various specialized roles within the data field.</a:t>
            </a:r>
            <a:endParaRPr lang="en-US" sz="1200" dirty="0"/>
          </a:p>
          <a:p>
            <a:pPr marL="571500" indent="-228600">
              <a:buFont typeface="Arial" panose="020B0604020202020204" pitchFamily="34" charset="0"/>
              <a:buChar char="•"/>
            </a:pPr>
            <a:r>
              <a:rPr lang="en-US" sz="1200" b="1" dirty="0" err="1"/>
              <a:t>job_category</a:t>
            </a:r>
            <a:r>
              <a:rPr lang="en-US" sz="1200" b="0" dirty="0"/>
              <a:t>: A classification of the job role into broader categories for easier analysis. This might include areas like 'Data Analysis', 'Machine Learning', 'Data Engineering', etc.</a:t>
            </a:r>
            <a:endParaRPr lang="en-US" sz="1200" dirty="0"/>
          </a:p>
          <a:p>
            <a:pPr marL="571500" indent="-228600">
              <a:buFont typeface="Arial" panose="020B0604020202020204" pitchFamily="34" charset="0"/>
              <a:buChar char="•"/>
            </a:pPr>
            <a:r>
              <a:rPr lang="en-US" sz="1200" b="1" dirty="0" err="1"/>
              <a:t>salary_currency</a:t>
            </a:r>
            <a:r>
              <a:rPr lang="en-US" sz="1200" b="0" dirty="0"/>
              <a:t>: The currency in which the salary is paid, such as USD, EUR, etc. This is important for currency conversion and understanding the actual value of the salary in a global context.</a:t>
            </a:r>
            <a:endParaRPr lang="en-US" sz="1200" dirty="0"/>
          </a:p>
          <a:p>
            <a:pPr marL="571500" indent="-228600">
              <a:buFont typeface="Arial" panose="020B0604020202020204" pitchFamily="34" charset="0"/>
              <a:buChar char="•"/>
            </a:pPr>
            <a:r>
              <a:rPr lang="en-US" sz="1200" b="1" dirty="0"/>
              <a:t>salary:</a:t>
            </a:r>
            <a:r>
              <a:rPr lang="en-US" sz="1200" b="0" dirty="0"/>
              <a:t> The annual gross salary of the role in the local currency. This raw salary figure is key for direct regional salary comparisons.</a:t>
            </a:r>
            <a:endParaRPr lang="en-US" sz="1200" dirty="0"/>
          </a:p>
          <a:p>
            <a:pPr marL="571500" indent="-228600">
              <a:buFont typeface="Arial" panose="020B0604020202020204" pitchFamily="34" charset="0"/>
              <a:buChar char="•"/>
            </a:pPr>
            <a:r>
              <a:rPr lang="en-US" sz="1200" b="1" dirty="0" err="1"/>
              <a:t>salary_in_usd</a:t>
            </a:r>
            <a:r>
              <a:rPr lang="en-US" sz="1200" b="1" dirty="0"/>
              <a:t>: </a:t>
            </a:r>
            <a:r>
              <a:rPr lang="en-US" sz="1200" b="0" dirty="0"/>
              <a:t>The annual gross salary converted to United States Dollars (USD). This uniform currency conversion aids in global salary comparisons and analyses.</a:t>
            </a:r>
            <a:endParaRPr lang="en-US" sz="1200" dirty="0"/>
          </a:p>
          <a:p>
            <a:pPr marL="571500" indent="-228600">
              <a:buFont typeface="Arial" panose="020B0604020202020204" pitchFamily="34" charset="0"/>
              <a:buChar char="•"/>
            </a:pPr>
            <a:r>
              <a:rPr lang="en-US" sz="1200" b="1" dirty="0" err="1"/>
              <a:t>employee_residence</a:t>
            </a:r>
            <a:r>
              <a:rPr lang="en-US" sz="1200" b="0" dirty="0"/>
              <a:t>: The country of residence of the employee. This data point can be used to explore geographical salary differences and cost-of-living variations.</a:t>
            </a:r>
            <a:endParaRPr lang="en-US" sz="1200" dirty="0"/>
          </a:p>
          <a:p>
            <a:pPr marL="571500" indent="-228600">
              <a:buFont typeface="Arial" panose="020B0604020202020204" pitchFamily="34" charset="0"/>
              <a:buChar char="•"/>
            </a:pPr>
            <a:r>
              <a:rPr lang="en-US" sz="1200" b="1" dirty="0" err="1"/>
              <a:t>experience_level</a:t>
            </a:r>
            <a:r>
              <a:rPr lang="en-US" sz="1200" b="0" dirty="0"/>
              <a:t>: Classifies the professional experience level of the employee. Common categories might include 'Entry-level', 'Mid-level', 'Senior', and 'Executive', providing insight into how experience influences salary in data-related roles.</a:t>
            </a:r>
            <a:endParaRPr lang="en-US" sz="1200" dirty="0"/>
          </a:p>
          <a:p>
            <a:pPr marL="571500" indent="-228600">
              <a:buFont typeface="Arial" panose="020B0604020202020204" pitchFamily="34" charset="0"/>
              <a:buChar char="•"/>
            </a:pPr>
            <a:r>
              <a:rPr lang="en-US" sz="1200" b="1" dirty="0" err="1"/>
              <a:t>employment_type</a:t>
            </a:r>
            <a:r>
              <a:rPr lang="en-US" sz="1200" b="1" dirty="0"/>
              <a:t>:</a:t>
            </a:r>
            <a:r>
              <a:rPr lang="en-US" sz="1200" b="0" dirty="0"/>
              <a:t> Specifies the type of employment, such as 'Full-time', 'Part-time', 'Contract', etc. This helps in analyzing how different employment arrangements affect salary structures.</a:t>
            </a:r>
            <a:endParaRPr lang="en-US" sz="1200" dirty="0"/>
          </a:p>
          <a:p>
            <a:pPr marL="571500" indent="-228600">
              <a:buFont typeface="Arial" panose="020B0604020202020204" pitchFamily="34" charset="0"/>
              <a:buChar char="•"/>
            </a:pPr>
            <a:r>
              <a:rPr lang="en-US" sz="1200" b="1" dirty="0" err="1"/>
              <a:t>work_setting</a:t>
            </a:r>
            <a:r>
              <a:rPr lang="en-US" sz="1200" b="1" dirty="0"/>
              <a:t>: </a:t>
            </a:r>
            <a:r>
              <a:rPr lang="en-US" sz="1200" b="0" dirty="0"/>
              <a:t>The work setting or environment, like 'Remote', 'In-person', or 'Hybrid'. This column reflects the impact of work settings on salary levels in the data industry.</a:t>
            </a:r>
            <a:endParaRPr lang="en-US" sz="1200" dirty="0"/>
          </a:p>
          <a:p>
            <a:pPr marL="571500" indent="-228600">
              <a:buFont typeface="Arial" panose="020B0604020202020204" pitchFamily="34" charset="0"/>
              <a:buChar char="•"/>
            </a:pPr>
            <a:r>
              <a:rPr lang="en-US" sz="1200" b="1" dirty="0" err="1"/>
              <a:t>company_location</a:t>
            </a:r>
            <a:r>
              <a:rPr lang="en-US" sz="1200" b="1" dirty="0"/>
              <a:t>: </a:t>
            </a:r>
            <a:r>
              <a:rPr lang="en-US" sz="1200" b="0" dirty="0"/>
              <a:t>The country where the company is located. It helps in analyzing how the location of the company affects salary structures.</a:t>
            </a:r>
            <a:endParaRPr lang="en-US" sz="1200" dirty="0"/>
          </a:p>
          <a:p>
            <a:pPr marL="571500" indent="-228600">
              <a:buFont typeface="Arial" panose="020B0604020202020204" pitchFamily="34" charset="0"/>
              <a:buChar char="•"/>
            </a:pPr>
            <a:r>
              <a:rPr lang="en-US" sz="1200" b="1" dirty="0" err="1"/>
              <a:t>company_size</a:t>
            </a:r>
            <a:r>
              <a:rPr lang="en-US" sz="1200" b="1" dirty="0"/>
              <a:t>: </a:t>
            </a:r>
            <a:r>
              <a:rPr lang="en-US" sz="1200" b="0" dirty="0"/>
              <a:t>The size of the employer company, often categorized into small (S), medium (M), and large (L) sizes. This allows for analysis of how company size influences salary.</a:t>
            </a:r>
            <a:endParaRPr lang="en-US" sz="1200" dirty="0"/>
          </a:p>
          <a:p>
            <a:pPr indent="-228600">
              <a:buFont typeface="Arial" panose="020B0604020202020204" pitchFamily="34" charset="0"/>
              <a:buChar char="•"/>
            </a:pPr>
            <a:endParaRPr lang="en-US" sz="700" dirty="0"/>
          </a:p>
        </p:txBody>
      </p:sp>
      <p:sp>
        <p:nvSpPr>
          <p:cNvPr id="190" name="Oval 189">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9" name="Picture Placeholder 8" descr="A picture containing blue glass buildings with reflection">
            <a:extLst>
              <a:ext uri="{FF2B5EF4-FFF2-40B4-BE49-F238E27FC236}">
                <a16:creationId xmlns:a16="http://schemas.microsoft.com/office/drawing/2014/main" id="{D8F748D4-DB82-42E3-894A-0552C0FD2AB9}"/>
              </a:ext>
            </a:extLst>
          </p:cNvPr>
          <p:cNvPicPr>
            <a:picLocks noGrp="1" noChangeAspect="1"/>
          </p:cNvPicPr>
          <p:nvPr>
            <p:ph type="pic" sz="quarter" idx="14"/>
          </p:nvPr>
        </p:nvPicPr>
        <p:blipFill rotWithShape="1">
          <a:blip r:embed="rId2" cstate="screen">
            <a:extLst>
              <a:ext uri="{28A0092B-C50C-407E-A947-70E740481C1C}">
                <a14:useLocalDpi xmlns:a14="http://schemas.microsoft.com/office/drawing/2010/main"/>
              </a:ext>
            </a:extLst>
          </a:blip>
          <a:srcRect l="31436"/>
          <a:stretch/>
        </p:blipFill>
        <p:spPr>
          <a:xfrm>
            <a:off x="7901259" y="2727729"/>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p:spPr>
      </p:pic>
      <p:sp>
        <p:nvSpPr>
          <p:cNvPr id="192" name="Arc 191">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7" name="Picture Placeholder 6" descr="Aerial view of city buildings">
            <a:extLst>
              <a:ext uri="{FF2B5EF4-FFF2-40B4-BE49-F238E27FC236}">
                <a16:creationId xmlns:a16="http://schemas.microsoft.com/office/drawing/2014/main" id="{F718B2F1-208E-4A1D-9716-513B0D7093E4}"/>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l="2877" r="12296" b="-1"/>
          <a:stretch/>
        </p:blipFill>
        <p:spPr>
          <a:xfrm>
            <a:off x="6261607" y="1"/>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p:spPr>
      </p:pic>
      <p:sp>
        <p:nvSpPr>
          <p:cNvPr id="183" name="Slide Number Placeholder 182">
            <a:extLst>
              <a:ext uri="{FF2B5EF4-FFF2-40B4-BE49-F238E27FC236}">
                <a16:creationId xmlns:a16="http://schemas.microsoft.com/office/drawing/2014/main" id="{29707739-DA1E-4E29-A977-FC44841FF2DF}"/>
              </a:ext>
            </a:extLst>
          </p:cNvPr>
          <p:cNvSpPr>
            <a:spLocks noGrp="1"/>
          </p:cNvSpPr>
          <p:nvPr>
            <p:ph type="sldNum" sz="quarter" idx="12"/>
          </p:nvPr>
        </p:nvSpPr>
        <p:spPr>
          <a:xfrm>
            <a:off x="8610600" y="6356349"/>
            <a:ext cx="2743200" cy="365125"/>
          </a:xfrm>
        </p:spPr>
        <p:txBody>
          <a:bodyPr vert="horz" lIns="91440" tIns="45720" rIns="91440" bIns="45720" rtlCol="0" anchor="ctr">
            <a:normAutofit/>
          </a:bodyPr>
          <a:lstStyle/>
          <a:p>
            <a:pPr>
              <a:spcAft>
                <a:spcPts val="600"/>
              </a:spcAft>
            </a:pPr>
            <a:fld id="{312CC964-A50B-4C29-B4E4-2C30BB34CCF3}" type="slidenum">
              <a:rPr lang="en-US">
                <a:solidFill>
                  <a:srgbClr val="FFFFFF"/>
                </a:solidFill>
              </a:rPr>
              <a:pPr>
                <a:spcAft>
                  <a:spcPts val="600"/>
                </a:spcAft>
              </a:pPr>
              <a:t>3</a:t>
            </a:fld>
            <a:endParaRPr lang="en-US">
              <a:solidFill>
                <a:srgbClr val="FFFFFF"/>
              </a:solidFill>
            </a:endParaRPr>
          </a:p>
        </p:txBody>
      </p:sp>
    </p:spTree>
    <p:extLst>
      <p:ext uri="{BB962C8B-B14F-4D97-AF65-F5344CB8AC3E}">
        <p14:creationId xmlns:p14="http://schemas.microsoft.com/office/powerpoint/2010/main" val="17902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979F08F-6890-4E7D-8F3F-47657269E4DC}"/>
              </a:ext>
            </a:extLst>
          </p:cNvPr>
          <p:cNvSpPr>
            <a:spLocks noGrp="1"/>
          </p:cNvSpPr>
          <p:nvPr>
            <p:ph type="title"/>
          </p:nvPr>
        </p:nvSpPr>
        <p:spPr/>
        <p:txBody>
          <a:bodyPr anchor="ctr">
            <a:normAutofit/>
          </a:bodyPr>
          <a:lstStyle/>
          <a:p>
            <a:r>
              <a:rPr lang="en-US" sz="3700" dirty="0"/>
              <a:t>Visualization models that we will see:</a:t>
            </a:r>
          </a:p>
        </p:txBody>
      </p:sp>
      <p:pic>
        <p:nvPicPr>
          <p:cNvPr id="9" name="Picture Placeholder 8" descr="A picture containing blue glass buildings with reflection">
            <a:extLst>
              <a:ext uri="{FF2B5EF4-FFF2-40B4-BE49-F238E27FC236}">
                <a16:creationId xmlns:a16="http://schemas.microsoft.com/office/drawing/2014/main" id="{EB5E1FEF-1282-4779-83BA-2F3F6D476B6F}"/>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t="1649" b="1649"/>
          <a:stretch/>
        </p:blipFill>
        <p:spPr>
          <a:noFill/>
        </p:spPr>
      </p:pic>
      <p:sp>
        <p:nvSpPr>
          <p:cNvPr id="6" name="Subtitle 5">
            <a:extLst>
              <a:ext uri="{FF2B5EF4-FFF2-40B4-BE49-F238E27FC236}">
                <a16:creationId xmlns:a16="http://schemas.microsoft.com/office/drawing/2014/main" id="{BD4CE57B-A125-4D72-839E-A7A6A044FC38}"/>
              </a:ext>
            </a:extLst>
          </p:cNvPr>
          <p:cNvSpPr>
            <a:spLocks noGrp="1"/>
          </p:cNvSpPr>
          <p:nvPr>
            <p:ph idx="1"/>
          </p:nvPr>
        </p:nvSpPr>
        <p:spPr/>
        <p:txBody>
          <a:bodyPr>
            <a:normAutofit/>
          </a:bodyPr>
          <a:lstStyle/>
          <a:p>
            <a:pPr marL="342900" indent="-342900">
              <a:lnSpc>
                <a:spcPct val="90000"/>
              </a:lnSpc>
              <a:buFont typeface="Wingdings" panose="05000000000000000000" pitchFamily="2" charset="2"/>
              <a:buChar char="v"/>
            </a:pPr>
            <a:r>
              <a:rPr lang="en-US" sz="1300" b="0" i="0" dirty="0">
                <a:effectLst/>
              </a:rPr>
              <a:t>• Frequency of each year</a:t>
            </a:r>
            <a:endParaRPr lang="en-US" sz="1300" dirty="0">
              <a:effectLst/>
            </a:endParaRPr>
          </a:p>
          <a:p>
            <a:pPr marL="342900" indent="-342900">
              <a:lnSpc>
                <a:spcPct val="90000"/>
              </a:lnSpc>
              <a:buFont typeface="Wingdings" panose="05000000000000000000" pitchFamily="2" charset="2"/>
              <a:buChar char="v"/>
            </a:pPr>
            <a:r>
              <a:rPr lang="en-US" sz="1300" b="0" i="0" dirty="0">
                <a:effectLst/>
              </a:rPr>
              <a:t>• Average Salaries for each year </a:t>
            </a:r>
            <a:endParaRPr lang="en-US" sz="1300" dirty="0">
              <a:effectLst/>
            </a:endParaRPr>
          </a:p>
          <a:p>
            <a:pPr marL="342900" indent="-342900">
              <a:lnSpc>
                <a:spcPct val="90000"/>
              </a:lnSpc>
              <a:buFont typeface="Wingdings" panose="05000000000000000000" pitchFamily="2" charset="2"/>
              <a:buChar char="v"/>
            </a:pPr>
            <a:r>
              <a:rPr lang="en-US" sz="1300" b="0" i="0" dirty="0">
                <a:effectLst/>
              </a:rPr>
              <a:t>• </a:t>
            </a:r>
            <a:r>
              <a:rPr lang="en-US" sz="1300" dirty="0"/>
              <a:t>F</a:t>
            </a:r>
            <a:r>
              <a:rPr lang="en-US" sz="1300" b="0" i="0" dirty="0">
                <a:effectLst/>
              </a:rPr>
              <a:t>requency of job titles</a:t>
            </a:r>
            <a:endParaRPr lang="en-US" sz="1300" dirty="0">
              <a:effectLst/>
            </a:endParaRPr>
          </a:p>
          <a:p>
            <a:pPr marL="342900" indent="-342900">
              <a:lnSpc>
                <a:spcPct val="90000"/>
              </a:lnSpc>
              <a:buFont typeface="Wingdings" panose="05000000000000000000" pitchFamily="2" charset="2"/>
              <a:buChar char="v"/>
            </a:pPr>
            <a:r>
              <a:rPr lang="en-US" sz="1300" b="0" i="0" dirty="0">
                <a:effectLst/>
              </a:rPr>
              <a:t>• </a:t>
            </a:r>
            <a:r>
              <a:rPr lang="en-US" sz="1300" dirty="0"/>
              <a:t>T</a:t>
            </a:r>
            <a:r>
              <a:rPr lang="en-US" sz="1300" b="0" i="0" dirty="0">
                <a:effectLst/>
              </a:rPr>
              <a:t>he top 10 most common data jobs</a:t>
            </a:r>
            <a:endParaRPr lang="en-US" sz="1300" dirty="0">
              <a:effectLst/>
            </a:endParaRPr>
          </a:p>
          <a:p>
            <a:pPr marL="342900" indent="-342900">
              <a:lnSpc>
                <a:spcPct val="90000"/>
              </a:lnSpc>
              <a:buFont typeface="Wingdings" panose="05000000000000000000" pitchFamily="2" charset="2"/>
              <a:buChar char="v"/>
            </a:pPr>
            <a:r>
              <a:rPr lang="en-US" sz="1300" b="0" i="0" dirty="0">
                <a:effectLst/>
              </a:rPr>
              <a:t>• Average salaries by job titles and the top </a:t>
            </a:r>
            <a:r>
              <a:rPr lang="en-US" sz="1300" b="0" i="0" dirty="0" err="1">
                <a:effectLst/>
              </a:rPr>
              <a:t>job_titles</a:t>
            </a:r>
            <a:r>
              <a:rPr lang="en-US" sz="1300" b="0" i="0" dirty="0">
                <a:effectLst/>
              </a:rPr>
              <a:t> with highest average salaries and least average salaries</a:t>
            </a:r>
            <a:endParaRPr lang="en-US" sz="1300" dirty="0">
              <a:effectLst/>
            </a:endParaRPr>
          </a:p>
          <a:p>
            <a:pPr marL="342900" indent="-342900">
              <a:lnSpc>
                <a:spcPct val="90000"/>
              </a:lnSpc>
              <a:buFont typeface="Wingdings" panose="05000000000000000000" pitchFamily="2" charset="2"/>
              <a:buChar char="v"/>
            </a:pPr>
            <a:r>
              <a:rPr lang="en-US" sz="1300" b="0" i="0" dirty="0">
                <a:effectLst/>
              </a:rPr>
              <a:t>• Average Salaries for the most common job titles</a:t>
            </a:r>
            <a:endParaRPr lang="en-US" sz="1300" dirty="0">
              <a:effectLst/>
            </a:endParaRPr>
          </a:p>
          <a:p>
            <a:pPr marL="342900" indent="-342900">
              <a:lnSpc>
                <a:spcPct val="90000"/>
              </a:lnSpc>
              <a:buFont typeface="Wingdings" panose="05000000000000000000" pitchFamily="2" charset="2"/>
              <a:buChar char="v"/>
            </a:pPr>
            <a:r>
              <a:rPr lang="en-US" sz="1300" b="0" i="0" dirty="0">
                <a:effectLst/>
              </a:rPr>
              <a:t>• </a:t>
            </a:r>
            <a:r>
              <a:rPr lang="en-US" sz="1300" dirty="0"/>
              <a:t>D</a:t>
            </a:r>
            <a:r>
              <a:rPr lang="en-US" sz="1300" b="0" i="0" dirty="0">
                <a:effectLst/>
              </a:rPr>
              <a:t>istribution of job categories</a:t>
            </a:r>
            <a:endParaRPr lang="en-US" sz="1300" dirty="0">
              <a:effectLst/>
            </a:endParaRPr>
          </a:p>
          <a:p>
            <a:pPr marL="342900" indent="-342900">
              <a:lnSpc>
                <a:spcPct val="90000"/>
              </a:lnSpc>
              <a:buFont typeface="Wingdings" panose="05000000000000000000" pitchFamily="2" charset="2"/>
              <a:buChar char="v"/>
            </a:pPr>
            <a:r>
              <a:rPr lang="en-US" sz="1300" b="0" i="0" dirty="0">
                <a:effectLst/>
              </a:rPr>
              <a:t>• Average Salaries by Job Category</a:t>
            </a:r>
            <a:endParaRPr lang="en-US" sz="1300" dirty="0">
              <a:effectLst/>
            </a:endParaRPr>
          </a:p>
          <a:p>
            <a:pPr marL="342900" indent="-342900">
              <a:lnSpc>
                <a:spcPct val="90000"/>
              </a:lnSpc>
              <a:buFont typeface="Wingdings" panose="05000000000000000000" pitchFamily="2" charset="2"/>
              <a:buChar char="v"/>
            </a:pPr>
            <a:r>
              <a:rPr lang="en-US" sz="1300" b="0" i="0" dirty="0">
                <a:effectLst/>
              </a:rPr>
              <a:t>• Average salary in </a:t>
            </a:r>
            <a:r>
              <a:rPr lang="en-US" sz="1300" b="0" i="0" dirty="0" err="1">
                <a:effectLst/>
              </a:rPr>
              <a:t>usd</a:t>
            </a:r>
            <a:r>
              <a:rPr lang="en-US" sz="1300" b="0" i="0" dirty="0">
                <a:effectLst/>
              </a:rPr>
              <a:t> based on currency</a:t>
            </a:r>
            <a:endParaRPr lang="en-US" sz="1300" dirty="0">
              <a:effectLst/>
            </a:endParaRPr>
          </a:p>
          <a:p>
            <a:pPr marL="342900" indent="-342900">
              <a:lnSpc>
                <a:spcPct val="90000"/>
              </a:lnSpc>
              <a:buFont typeface="Wingdings" panose="05000000000000000000" pitchFamily="2" charset="2"/>
              <a:buChar char="v"/>
            </a:pPr>
            <a:r>
              <a:rPr lang="en-US" sz="1300" b="0" i="0" dirty="0">
                <a:effectLst/>
              </a:rPr>
              <a:t>• Average salary based on employee residence and company location</a:t>
            </a:r>
            <a:endParaRPr lang="en-US" sz="1300" dirty="0">
              <a:effectLst/>
            </a:endParaRPr>
          </a:p>
          <a:p>
            <a:pPr marL="342900" indent="-342900">
              <a:lnSpc>
                <a:spcPct val="90000"/>
              </a:lnSpc>
              <a:buFont typeface="Wingdings" panose="05000000000000000000" pitchFamily="2" charset="2"/>
              <a:buChar char="v"/>
            </a:pPr>
            <a:r>
              <a:rPr lang="en-US" sz="1300" b="0" i="0" dirty="0">
                <a:effectLst/>
              </a:rPr>
              <a:t>• Salary based on experience level</a:t>
            </a:r>
            <a:endParaRPr lang="en-US" sz="1300" dirty="0">
              <a:effectLst/>
            </a:endParaRPr>
          </a:p>
          <a:p>
            <a:pPr marL="342900" indent="-342900">
              <a:lnSpc>
                <a:spcPct val="90000"/>
              </a:lnSpc>
              <a:buFont typeface="Wingdings" panose="05000000000000000000" pitchFamily="2" charset="2"/>
              <a:buChar char="v"/>
            </a:pPr>
            <a:r>
              <a:rPr lang="en-US" sz="1300" b="0" i="0" dirty="0">
                <a:effectLst/>
              </a:rPr>
              <a:t>• Average salary based on employment type, work setting and </a:t>
            </a:r>
            <a:r>
              <a:rPr lang="en-US" sz="1300" b="0" i="0" dirty="0" err="1">
                <a:effectLst/>
              </a:rPr>
              <a:t>company_size</a:t>
            </a:r>
            <a:endParaRPr lang="en-US" sz="1300" dirty="0">
              <a:effectLst/>
            </a:endParaRPr>
          </a:p>
          <a:p>
            <a:pPr>
              <a:lnSpc>
                <a:spcPct val="90000"/>
              </a:lnSpc>
            </a:pPr>
            <a:endParaRPr lang="en-US" sz="1300" dirty="0"/>
          </a:p>
        </p:txBody>
      </p:sp>
      <p:sp>
        <p:nvSpPr>
          <p:cNvPr id="4" name="Slide Number Placeholder 3">
            <a:extLst>
              <a:ext uri="{FF2B5EF4-FFF2-40B4-BE49-F238E27FC236}">
                <a16:creationId xmlns:a16="http://schemas.microsoft.com/office/drawing/2014/main" id="{05F8C04B-250D-4AE1-9F65-682FB4830BAF}"/>
              </a:ext>
            </a:extLst>
          </p:cNvPr>
          <p:cNvSpPr>
            <a:spLocks noGrp="1"/>
          </p:cNvSpPr>
          <p:nvPr>
            <p:ph type="sldNum" sz="quarter" idx="12"/>
          </p:nvPr>
        </p:nvSpPr>
        <p:spPr/>
        <p:txBody>
          <a:bodyPr anchor="ctr">
            <a:normAutofit/>
          </a:bodyPr>
          <a:lstStyle/>
          <a:p>
            <a:pPr>
              <a:spcAft>
                <a:spcPts val="600"/>
              </a:spcAft>
            </a:pPr>
            <a:fld id="{312CC964-A50B-4C29-B4E4-2C30BB34CCF3}" type="slidenum">
              <a:rPr lang="en-US" smtClean="0"/>
              <a:pPr>
                <a:spcAft>
                  <a:spcPts val="600"/>
                </a:spcAft>
              </a:pPr>
              <a:t>4</a:t>
            </a:fld>
            <a:endParaRPr lang="en-US"/>
          </a:p>
        </p:txBody>
      </p:sp>
    </p:spTree>
    <p:extLst>
      <p:ext uri="{BB962C8B-B14F-4D97-AF65-F5344CB8AC3E}">
        <p14:creationId xmlns:p14="http://schemas.microsoft.com/office/powerpoint/2010/main" val="718815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25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25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2" presetClass="entr" presetSubtype="4" fill="hold" grpId="0" nodeType="after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 calcmode="lin" valueType="num">
                                      <p:cBhvr additive="base">
                                        <p:cTn id="12" dur="25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3" dur="25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2" presetClass="entr" presetSubtype="4" fill="hold" grpId="0" nodeType="after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 calcmode="lin" valueType="num">
                                      <p:cBhvr additive="base">
                                        <p:cTn id="17" dur="25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18" dur="25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par>
                          <p:cTn id="19" fill="hold">
                            <p:stCondLst>
                              <p:cond delay="750"/>
                            </p:stCondLst>
                            <p:childTnLst>
                              <p:par>
                                <p:cTn id="20" presetID="2" presetClass="entr" presetSubtype="4" fill="hold" grpId="0" nodeType="after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 calcmode="lin" valueType="num">
                                      <p:cBhvr additive="base">
                                        <p:cTn id="22" dur="25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3" dur="250" fill="hold"/>
                                        <p:tgtEl>
                                          <p:spTgt spid="6">
                                            <p:txEl>
                                              <p:pRg st="3" end="3"/>
                                            </p:txEl>
                                          </p:spTgt>
                                        </p:tgtEl>
                                        <p:attrNameLst>
                                          <p:attrName>ppt_y</p:attrName>
                                        </p:attrNameLst>
                                      </p:cBhvr>
                                      <p:tavLst>
                                        <p:tav tm="0">
                                          <p:val>
                                            <p:strVal val="1+#ppt_h/2"/>
                                          </p:val>
                                        </p:tav>
                                        <p:tav tm="100000">
                                          <p:val>
                                            <p:strVal val="#ppt_y"/>
                                          </p:val>
                                        </p:tav>
                                      </p:tavLst>
                                    </p:anim>
                                  </p:childTnLst>
                                </p:cTn>
                              </p:par>
                            </p:childTnLst>
                          </p:cTn>
                        </p:par>
                        <p:par>
                          <p:cTn id="24" fill="hold">
                            <p:stCondLst>
                              <p:cond delay="1000"/>
                            </p:stCondLst>
                            <p:childTnLst>
                              <p:par>
                                <p:cTn id="25" presetID="2" presetClass="entr" presetSubtype="4" fill="hold" grpId="0" nodeType="after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 calcmode="lin" valueType="num">
                                      <p:cBhvr additive="base">
                                        <p:cTn id="27" dur="25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28" dur="250" fill="hold"/>
                                        <p:tgtEl>
                                          <p:spTgt spid="6">
                                            <p:txEl>
                                              <p:pRg st="4" end="4"/>
                                            </p:txEl>
                                          </p:spTgt>
                                        </p:tgtEl>
                                        <p:attrNameLst>
                                          <p:attrName>ppt_y</p:attrName>
                                        </p:attrNameLst>
                                      </p:cBhvr>
                                      <p:tavLst>
                                        <p:tav tm="0">
                                          <p:val>
                                            <p:strVal val="1+#ppt_h/2"/>
                                          </p:val>
                                        </p:tav>
                                        <p:tav tm="100000">
                                          <p:val>
                                            <p:strVal val="#ppt_y"/>
                                          </p:val>
                                        </p:tav>
                                      </p:tavLst>
                                    </p:anim>
                                  </p:childTnLst>
                                </p:cTn>
                              </p:par>
                            </p:childTnLst>
                          </p:cTn>
                        </p:par>
                        <p:par>
                          <p:cTn id="29" fill="hold">
                            <p:stCondLst>
                              <p:cond delay="1250"/>
                            </p:stCondLst>
                            <p:childTnLst>
                              <p:par>
                                <p:cTn id="30" presetID="2" presetClass="entr" presetSubtype="4" fill="hold" grpId="0" nodeType="after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 calcmode="lin" valueType="num">
                                      <p:cBhvr additive="base">
                                        <p:cTn id="32" dur="25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33" dur="250" fill="hold"/>
                                        <p:tgtEl>
                                          <p:spTgt spid="6">
                                            <p:txEl>
                                              <p:pRg st="5" end="5"/>
                                            </p:txEl>
                                          </p:spTgt>
                                        </p:tgtEl>
                                        <p:attrNameLst>
                                          <p:attrName>ppt_y</p:attrName>
                                        </p:attrNameLst>
                                      </p:cBhvr>
                                      <p:tavLst>
                                        <p:tav tm="0">
                                          <p:val>
                                            <p:strVal val="1+#ppt_h/2"/>
                                          </p:val>
                                        </p:tav>
                                        <p:tav tm="100000">
                                          <p:val>
                                            <p:strVal val="#ppt_y"/>
                                          </p:val>
                                        </p:tav>
                                      </p:tavLst>
                                    </p:anim>
                                  </p:childTnLst>
                                </p:cTn>
                              </p:par>
                            </p:childTnLst>
                          </p:cTn>
                        </p:par>
                        <p:par>
                          <p:cTn id="34" fill="hold">
                            <p:stCondLst>
                              <p:cond delay="1500"/>
                            </p:stCondLst>
                            <p:childTnLst>
                              <p:par>
                                <p:cTn id="35" presetID="2" presetClass="entr" presetSubtype="4" fill="hold" grpId="0" nodeType="after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 calcmode="lin" valueType="num">
                                      <p:cBhvr additive="base">
                                        <p:cTn id="37" dur="250" fill="hold"/>
                                        <p:tgtEl>
                                          <p:spTgt spid="6">
                                            <p:txEl>
                                              <p:pRg st="6" end="6"/>
                                            </p:txEl>
                                          </p:spTgt>
                                        </p:tgtEl>
                                        <p:attrNameLst>
                                          <p:attrName>ppt_x</p:attrName>
                                        </p:attrNameLst>
                                      </p:cBhvr>
                                      <p:tavLst>
                                        <p:tav tm="0">
                                          <p:val>
                                            <p:strVal val="#ppt_x"/>
                                          </p:val>
                                        </p:tav>
                                        <p:tav tm="100000">
                                          <p:val>
                                            <p:strVal val="#ppt_x"/>
                                          </p:val>
                                        </p:tav>
                                      </p:tavLst>
                                    </p:anim>
                                    <p:anim calcmode="lin" valueType="num">
                                      <p:cBhvr additive="base">
                                        <p:cTn id="38" dur="250" fill="hold"/>
                                        <p:tgtEl>
                                          <p:spTgt spid="6">
                                            <p:txEl>
                                              <p:pRg st="6" end="6"/>
                                            </p:txEl>
                                          </p:spTgt>
                                        </p:tgtEl>
                                        <p:attrNameLst>
                                          <p:attrName>ppt_y</p:attrName>
                                        </p:attrNameLst>
                                      </p:cBhvr>
                                      <p:tavLst>
                                        <p:tav tm="0">
                                          <p:val>
                                            <p:strVal val="1+#ppt_h/2"/>
                                          </p:val>
                                        </p:tav>
                                        <p:tav tm="100000">
                                          <p:val>
                                            <p:strVal val="#ppt_y"/>
                                          </p:val>
                                        </p:tav>
                                      </p:tavLst>
                                    </p:anim>
                                  </p:childTnLst>
                                </p:cTn>
                              </p:par>
                            </p:childTnLst>
                          </p:cTn>
                        </p:par>
                        <p:par>
                          <p:cTn id="39" fill="hold">
                            <p:stCondLst>
                              <p:cond delay="1750"/>
                            </p:stCondLst>
                            <p:childTnLst>
                              <p:par>
                                <p:cTn id="40" presetID="2" presetClass="entr" presetSubtype="4" fill="hold" grpId="0" nodeType="after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 calcmode="lin" valueType="num">
                                      <p:cBhvr additive="base">
                                        <p:cTn id="42" dur="250" fill="hold"/>
                                        <p:tgtEl>
                                          <p:spTgt spid="6">
                                            <p:txEl>
                                              <p:pRg st="7" end="7"/>
                                            </p:txEl>
                                          </p:spTgt>
                                        </p:tgtEl>
                                        <p:attrNameLst>
                                          <p:attrName>ppt_x</p:attrName>
                                        </p:attrNameLst>
                                      </p:cBhvr>
                                      <p:tavLst>
                                        <p:tav tm="0">
                                          <p:val>
                                            <p:strVal val="#ppt_x"/>
                                          </p:val>
                                        </p:tav>
                                        <p:tav tm="100000">
                                          <p:val>
                                            <p:strVal val="#ppt_x"/>
                                          </p:val>
                                        </p:tav>
                                      </p:tavLst>
                                    </p:anim>
                                    <p:anim calcmode="lin" valueType="num">
                                      <p:cBhvr additive="base">
                                        <p:cTn id="43" dur="250" fill="hold"/>
                                        <p:tgtEl>
                                          <p:spTgt spid="6">
                                            <p:txEl>
                                              <p:pRg st="7" end="7"/>
                                            </p:txEl>
                                          </p:spTgt>
                                        </p:tgtEl>
                                        <p:attrNameLst>
                                          <p:attrName>ppt_y</p:attrName>
                                        </p:attrNameLst>
                                      </p:cBhvr>
                                      <p:tavLst>
                                        <p:tav tm="0">
                                          <p:val>
                                            <p:strVal val="1+#ppt_h/2"/>
                                          </p:val>
                                        </p:tav>
                                        <p:tav tm="100000">
                                          <p:val>
                                            <p:strVal val="#ppt_y"/>
                                          </p:val>
                                        </p:tav>
                                      </p:tavLst>
                                    </p:anim>
                                  </p:childTnLst>
                                </p:cTn>
                              </p:par>
                            </p:childTnLst>
                          </p:cTn>
                        </p:par>
                        <p:par>
                          <p:cTn id="44" fill="hold">
                            <p:stCondLst>
                              <p:cond delay="2000"/>
                            </p:stCondLst>
                            <p:childTnLst>
                              <p:par>
                                <p:cTn id="45" presetID="2" presetClass="entr" presetSubtype="4" fill="hold" grpId="0" nodeType="after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 calcmode="lin" valueType="num">
                                      <p:cBhvr additive="base">
                                        <p:cTn id="47" dur="250" fill="hold"/>
                                        <p:tgtEl>
                                          <p:spTgt spid="6">
                                            <p:txEl>
                                              <p:pRg st="8" end="8"/>
                                            </p:txEl>
                                          </p:spTgt>
                                        </p:tgtEl>
                                        <p:attrNameLst>
                                          <p:attrName>ppt_x</p:attrName>
                                        </p:attrNameLst>
                                      </p:cBhvr>
                                      <p:tavLst>
                                        <p:tav tm="0">
                                          <p:val>
                                            <p:strVal val="#ppt_x"/>
                                          </p:val>
                                        </p:tav>
                                        <p:tav tm="100000">
                                          <p:val>
                                            <p:strVal val="#ppt_x"/>
                                          </p:val>
                                        </p:tav>
                                      </p:tavLst>
                                    </p:anim>
                                    <p:anim calcmode="lin" valueType="num">
                                      <p:cBhvr additive="base">
                                        <p:cTn id="48" dur="250" fill="hold"/>
                                        <p:tgtEl>
                                          <p:spTgt spid="6">
                                            <p:txEl>
                                              <p:pRg st="8" end="8"/>
                                            </p:txEl>
                                          </p:spTgt>
                                        </p:tgtEl>
                                        <p:attrNameLst>
                                          <p:attrName>ppt_y</p:attrName>
                                        </p:attrNameLst>
                                      </p:cBhvr>
                                      <p:tavLst>
                                        <p:tav tm="0">
                                          <p:val>
                                            <p:strVal val="1+#ppt_h/2"/>
                                          </p:val>
                                        </p:tav>
                                        <p:tav tm="100000">
                                          <p:val>
                                            <p:strVal val="#ppt_y"/>
                                          </p:val>
                                        </p:tav>
                                      </p:tavLst>
                                    </p:anim>
                                  </p:childTnLst>
                                </p:cTn>
                              </p:par>
                            </p:childTnLst>
                          </p:cTn>
                        </p:par>
                        <p:par>
                          <p:cTn id="49" fill="hold">
                            <p:stCondLst>
                              <p:cond delay="2250"/>
                            </p:stCondLst>
                            <p:childTnLst>
                              <p:par>
                                <p:cTn id="50" presetID="2" presetClass="entr" presetSubtype="4" fill="hold" grpId="0" nodeType="after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 calcmode="lin" valueType="num">
                                      <p:cBhvr additive="base">
                                        <p:cTn id="52" dur="250" fill="hold"/>
                                        <p:tgtEl>
                                          <p:spTgt spid="6">
                                            <p:txEl>
                                              <p:pRg st="9" end="9"/>
                                            </p:txEl>
                                          </p:spTgt>
                                        </p:tgtEl>
                                        <p:attrNameLst>
                                          <p:attrName>ppt_x</p:attrName>
                                        </p:attrNameLst>
                                      </p:cBhvr>
                                      <p:tavLst>
                                        <p:tav tm="0">
                                          <p:val>
                                            <p:strVal val="#ppt_x"/>
                                          </p:val>
                                        </p:tav>
                                        <p:tav tm="100000">
                                          <p:val>
                                            <p:strVal val="#ppt_x"/>
                                          </p:val>
                                        </p:tav>
                                      </p:tavLst>
                                    </p:anim>
                                    <p:anim calcmode="lin" valueType="num">
                                      <p:cBhvr additive="base">
                                        <p:cTn id="53" dur="250" fill="hold"/>
                                        <p:tgtEl>
                                          <p:spTgt spid="6">
                                            <p:txEl>
                                              <p:pRg st="9" end="9"/>
                                            </p:txEl>
                                          </p:spTgt>
                                        </p:tgtEl>
                                        <p:attrNameLst>
                                          <p:attrName>ppt_y</p:attrName>
                                        </p:attrNameLst>
                                      </p:cBhvr>
                                      <p:tavLst>
                                        <p:tav tm="0">
                                          <p:val>
                                            <p:strVal val="1+#ppt_h/2"/>
                                          </p:val>
                                        </p:tav>
                                        <p:tav tm="100000">
                                          <p:val>
                                            <p:strVal val="#ppt_y"/>
                                          </p:val>
                                        </p:tav>
                                      </p:tavLst>
                                    </p:anim>
                                  </p:childTnLst>
                                </p:cTn>
                              </p:par>
                            </p:childTnLst>
                          </p:cTn>
                        </p:par>
                        <p:par>
                          <p:cTn id="54" fill="hold">
                            <p:stCondLst>
                              <p:cond delay="2500"/>
                            </p:stCondLst>
                            <p:childTnLst>
                              <p:par>
                                <p:cTn id="55" presetID="2" presetClass="entr" presetSubtype="4" fill="hold" grpId="0" nodeType="after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 calcmode="lin" valueType="num">
                                      <p:cBhvr additive="base">
                                        <p:cTn id="57" dur="250" fill="hold"/>
                                        <p:tgtEl>
                                          <p:spTgt spid="6">
                                            <p:txEl>
                                              <p:pRg st="10" end="10"/>
                                            </p:txEl>
                                          </p:spTgt>
                                        </p:tgtEl>
                                        <p:attrNameLst>
                                          <p:attrName>ppt_x</p:attrName>
                                        </p:attrNameLst>
                                      </p:cBhvr>
                                      <p:tavLst>
                                        <p:tav tm="0">
                                          <p:val>
                                            <p:strVal val="#ppt_x"/>
                                          </p:val>
                                        </p:tav>
                                        <p:tav tm="100000">
                                          <p:val>
                                            <p:strVal val="#ppt_x"/>
                                          </p:val>
                                        </p:tav>
                                      </p:tavLst>
                                    </p:anim>
                                    <p:anim calcmode="lin" valueType="num">
                                      <p:cBhvr additive="base">
                                        <p:cTn id="58" dur="250" fill="hold"/>
                                        <p:tgtEl>
                                          <p:spTgt spid="6">
                                            <p:txEl>
                                              <p:pRg st="10" end="10"/>
                                            </p:txEl>
                                          </p:spTgt>
                                        </p:tgtEl>
                                        <p:attrNameLst>
                                          <p:attrName>ppt_y</p:attrName>
                                        </p:attrNameLst>
                                      </p:cBhvr>
                                      <p:tavLst>
                                        <p:tav tm="0">
                                          <p:val>
                                            <p:strVal val="1+#ppt_h/2"/>
                                          </p:val>
                                        </p:tav>
                                        <p:tav tm="100000">
                                          <p:val>
                                            <p:strVal val="#ppt_y"/>
                                          </p:val>
                                        </p:tav>
                                      </p:tavLst>
                                    </p:anim>
                                  </p:childTnLst>
                                </p:cTn>
                              </p:par>
                            </p:childTnLst>
                          </p:cTn>
                        </p:par>
                        <p:par>
                          <p:cTn id="59" fill="hold">
                            <p:stCondLst>
                              <p:cond delay="2750"/>
                            </p:stCondLst>
                            <p:childTnLst>
                              <p:par>
                                <p:cTn id="60" presetID="2" presetClass="entr" presetSubtype="4" fill="hold" grpId="0" nodeType="afterEffect">
                                  <p:stCondLst>
                                    <p:cond delay="0"/>
                                  </p:stCondLst>
                                  <p:childTnLst>
                                    <p:set>
                                      <p:cBhvr>
                                        <p:cTn id="61" dur="1" fill="hold">
                                          <p:stCondLst>
                                            <p:cond delay="0"/>
                                          </p:stCondLst>
                                        </p:cTn>
                                        <p:tgtEl>
                                          <p:spTgt spid="6">
                                            <p:txEl>
                                              <p:pRg st="11" end="11"/>
                                            </p:txEl>
                                          </p:spTgt>
                                        </p:tgtEl>
                                        <p:attrNameLst>
                                          <p:attrName>style.visibility</p:attrName>
                                        </p:attrNameLst>
                                      </p:cBhvr>
                                      <p:to>
                                        <p:strVal val="visible"/>
                                      </p:to>
                                    </p:set>
                                    <p:anim calcmode="lin" valueType="num">
                                      <p:cBhvr additive="base">
                                        <p:cTn id="62" dur="250" fill="hold"/>
                                        <p:tgtEl>
                                          <p:spTgt spid="6">
                                            <p:txEl>
                                              <p:pRg st="11" end="11"/>
                                            </p:txEl>
                                          </p:spTgt>
                                        </p:tgtEl>
                                        <p:attrNameLst>
                                          <p:attrName>ppt_x</p:attrName>
                                        </p:attrNameLst>
                                      </p:cBhvr>
                                      <p:tavLst>
                                        <p:tav tm="0">
                                          <p:val>
                                            <p:strVal val="#ppt_x"/>
                                          </p:val>
                                        </p:tav>
                                        <p:tav tm="100000">
                                          <p:val>
                                            <p:strVal val="#ppt_x"/>
                                          </p:val>
                                        </p:tav>
                                      </p:tavLst>
                                    </p:anim>
                                    <p:anim calcmode="lin" valueType="num">
                                      <p:cBhvr additive="base">
                                        <p:cTn id="63" dur="250" fill="hold"/>
                                        <p:tgtEl>
                                          <p:spTgt spid="6">
                                            <p:txEl>
                                              <p:pRg st="11" end="1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265BF671-FAD7-7E23-F789-E004AAE2B18D}"/>
              </a:ext>
            </a:extLst>
          </p:cNvPr>
          <p:cNvSpPr>
            <a:spLocks noGrp="1"/>
          </p:cNvSpPr>
          <p:nvPr>
            <p:ph type="title"/>
          </p:nvPr>
        </p:nvSpPr>
        <p:spPr>
          <a:xfrm>
            <a:off x="460842" y="516836"/>
            <a:ext cx="3084844" cy="1113770"/>
          </a:xfrm>
        </p:spPr>
        <p:txBody>
          <a:bodyPr vert="horz" lIns="91440" tIns="45720" rIns="91440" bIns="45720" rtlCol="0" anchor="b">
            <a:normAutofit/>
          </a:bodyPr>
          <a:lstStyle/>
          <a:p>
            <a:r>
              <a:rPr lang="en-US" sz="3600" kern="1200" spc="-50" baseline="0" dirty="0">
                <a:latin typeface="+mj-lt"/>
                <a:ea typeface="+mj-ea"/>
                <a:cs typeface="+mj-cs"/>
              </a:rPr>
              <a:t>Visualization models</a:t>
            </a:r>
          </a:p>
        </p:txBody>
      </p:sp>
      <p:sp>
        <p:nvSpPr>
          <p:cNvPr id="14" name="Content Placeholder 4">
            <a:extLst>
              <a:ext uri="{FF2B5EF4-FFF2-40B4-BE49-F238E27FC236}">
                <a16:creationId xmlns:a16="http://schemas.microsoft.com/office/drawing/2014/main" id="{134D69C0-23F1-098D-C113-306ABB05ED01}"/>
              </a:ext>
            </a:extLst>
          </p:cNvPr>
          <p:cNvSpPr>
            <a:spLocks noGrp="1"/>
          </p:cNvSpPr>
          <p:nvPr>
            <p:ph idx="1"/>
          </p:nvPr>
        </p:nvSpPr>
        <p:spPr>
          <a:xfrm>
            <a:off x="492371" y="1689164"/>
            <a:ext cx="2557130" cy="4238670"/>
          </a:xfrm>
        </p:spPr>
        <p:txBody>
          <a:bodyPr vert="horz" lIns="0" tIns="45720" rIns="0" bIns="45720" rtlCol="0">
            <a:normAutofit lnSpcReduction="10000"/>
          </a:bodyPr>
          <a:lstStyle/>
          <a:p>
            <a:pPr marL="0" indent="0"/>
            <a:r>
              <a:rPr lang="en-US" sz="1400" cap="all" spc="200" dirty="0"/>
              <a:t>Here we can see some insights visualized using some python libraries.</a:t>
            </a:r>
          </a:p>
          <a:p>
            <a:pPr marL="0" indent="0"/>
            <a:r>
              <a:rPr lang="en-US" sz="1400" cap="all" spc="200" dirty="0"/>
              <a:t>In the first image, we can tell the number of jobs in the data field grow considerably, particularly in the last year.</a:t>
            </a:r>
          </a:p>
          <a:p>
            <a:pPr marL="0" indent="0"/>
            <a:r>
              <a:rPr lang="en-US" sz="1400" cap="all" spc="200" dirty="0"/>
              <a:t>In the second(on the right), an example of the code that recollects the total of the common job titles.</a:t>
            </a:r>
          </a:p>
          <a:p>
            <a:pPr marL="0" indent="0"/>
            <a:r>
              <a:rPr lang="en-US" sz="1400" cap="all" spc="200" dirty="0"/>
              <a:t>In the third we can see the top 20 most common job titles.</a:t>
            </a:r>
          </a:p>
          <a:p>
            <a:pPr marL="0" indent="0"/>
            <a:endParaRPr lang="en-US" sz="1500" cap="all" spc="200" dirty="0">
              <a:solidFill>
                <a:srgbClr val="FFFFFF"/>
              </a:solidFill>
            </a:endParaRPr>
          </a:p>
        </p:txBody>
      </p:sp>
      <p:sp>
        <p:nvSpPr>
          <p:cNvPr id="6" name="Slide Number Placeholder 5">
            <a:extLst>
              <a:ext uri="{FF2B5EF4-FFF2-40B4-BE49-F238E27FC236}">
                <a16:creationId xmlns:a16="http://schemas.microsoft.com/office/drawing/2014/main" id="{51D804CE-25DE-E6D0-49F5-AFDD16B67E64}"/>
              </a:ext>
            </a:extLst>
          </p:cNvPr>
          <p:cNvSpPr>
            <a:spLocks noGrp="1"/>
          </p:cNvSpPr>
          <p:nvPr>
            <p:ph type="sldNum" sz="quarter" idx="12"/>
          </p:nvPr>
        </p:nvSpPr>
        <p:spPr/>
        <p:txBody>
          <a:bodyPr vert="horz" lIns="91440" tIns="45720" rIns="91440" bIns="45720" rtlCol="0" anchor="ctr">
            <a:normAutofit/>
          </a:bodyPr>
          <a:lstStyle/>
          <a:p>
            <a:pPr defTabSz="914400">
              <a:spcAft>
                <a:spcPts val="600"/>
              </a:spcAft>
            </a:pPr>
            <a:fld id="{312CC964-A50B-4C29-B4E4-2C30BB34CCF3}" type="slidenum">
              <a:rPr lang="en-US">
                <a:solidFill>
                  <a:schemeClr val="tx2"/>
                </a:solidFill>
              </a:rPr>
              <a:pPr defTabSz="914400">
                <a:spcAft>
                  <a:spcPts val="600"/>
                </a:spcAft>
              </a:pPr>
              <a:t>5</a:t>
            </a:fld>
            <a:endParaRPr lang="en-US">
              <a:solidFill>
                <a:schemeClr val="tx2"/>
              </a:solidFill>
            </a:endParaRPr>
          </a:p>
        </p:txBody>
      </p:sp>
      <p:pic>
        <p:nvPicPr>
          <p:cNvPr id="13" name="Picture 12" descr="A chart with green squares&#10;&#10;Description automatically generated">
            <a:extLst>
              <a:ext uri="{FF2B5EF4-FFF2-40B4-BE49-F238E27FC236}">
                <a16:creationId xmlns:a16="http://schemas.microsoft.com/office/drawing/2014/main" id="{5B0F2AA5-8F13-6706-0513-97B4972491EA}"/>
              </a:ext>
            </a:extLst>
          </p:cNvPr>
          <p:cNvPicPr>
            <a:picLocks noChangeAspect="1"/>
          </p:cNvPicPr>
          <p:nvPr/>
        </p:nvPicPr>
        <p:blipFill>
          <a:blip r:embed="rId2"/>
          <a:stretch>
            <a:fillRect/>
          </a:stretch>
        </p:blipFill>
        <p:spPr>
          <a:xfrm>
            <a:off x="3365347" y="13512"/>
            <a:ext cx="3775857" cy="3103858"/>
          </a:xfrm>
          <a:prstGeom prst="rect">
            <a:avLst/>
          </a:prstGeom>
        </p:spPr>
      </p:pic>
      <p:pic>
        <p:nvPicPr>
          <p:cNvPr id="22" name="Picture 21" descr="A graph of a number of jobs&#10;&#10;Description automatically generated">
            <a:extLst>
              <a:ext uri="{FF2B5EF4-FFF2-40B4-BE49-F238E27FC236}">
                <a16:creationId xmlns:a16="http://schemas.microsoft.com/office/drawing/2014/main" id="{EAD21ED6-521B-111A-01B7-F066EB4C9FD9}"/>
              </a:ext>
            </a:extLst>
          </p:cNvPr>
          <p:cNvPicPr>
            <a:picLocks noChangeAspect="1"/>
          </p:cNvPicPr>
          <p:nvPr/>
        </p:nvPicPr>
        <p:blipFill>
          <a:blip r:embed="rId3"/>
          <a:stretch>
            <a:fillRect/>
          </a:stretch>
        </p:blipFill>
        <p:spPr>
          <a:xfrm>
            <a:off x="3363451" y="3117068"/>
            <a:ext cx="4992273" cy="3740932"/>
          </a:xfrm>
          <a:prstGeom prst="rect">
            <a:avLst/>
          </a:prstGeom>
        </p:spPr>
      </p:pic>
      <p:pic>
        <p:nvPicPr>
          <p:cNvPr id="17" name="Picture 16" descr="A screenshot of a computer program&#10;&#10;Description automatically generated">
            <a:extLst>
              <a:ext uri="{FF2B5EF4-FFF2-40B4-BE49-F238E27FC236}">
                <a16:creationId xmlns:a16="http://schemas.microsoft.com/office/drawing/2014/main" id="{0A9835DA-A913-E0D0-2AD1-E38141CE6716}"/>
              </a:ext>
            </a:extLst>
          </p:cNvPr>
          <p:cNvPicPr>
            <a:picLocks noChangeAspect="1"/>
          </p:cNvPicPr>
          <p:nvPr/>
        </p:nvPicPr>
        <p:blipFill>
          <a:blip r:embed="rId4"/>
          <a:stretch>
            <a:fillRect/>
          </a:stretch>
        </p:blipFill>
        <p:spPr>
          <a:xfrm>
            <a:off x="7141205" y="1774108"/>
            <a:ext cx="5050795" cy="3213426"/>
          </a:xfrm>
          <a:prstGeom prst="rect">
            <a:avLst/>
          </a:prstGeom>
        </p:spPr>
      </p:pic>
    </p:spTree>
    <p:extLst>
      <p:ext uri="{BB962C8B-B14F-4D97-AF65-F5344CB8AC3E}">
        <p14:creationId xmlns:p14="http://schemas.microsoft.com/office/powerpoint/2010/main" val="4035370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1000"/>
                                        <p:tgtEl>
                                          <p:spTgt spid="13"/>
                                        </p:tgtEl>
                                      </p:cBhvr>
                                    </p:animEffect>
                                    <p:anim calcmode="lin" valueType="num">
                                      <p:cBhvr>
                                        <p:cTn id="14" dur="1000" fill="hold"/>
                                        <p:tgtEl>
                                          <p:spTgt spid="13"/>
                                        </p:tgtEl>
                                        <p:attrNameLst>
                                          <p:attrName>ppt_x</p:attrName>
                                        </p:attrNameLst>
                                      </p:cBhvr>
                                      <p:tavLst>
                                        <p:tav tm="0">
                                          <p:val>
                                            <p:strVal val="#ppt_x"/>
                                          </p:val>
                                        </p:tav>
                                        <p:tav tm="100000">
                                          <p:val>
                                            <p:strVal val="#ppt_x"/>
                                          </p:val>
                                        </p:tav>
                                      </p:tavLst>
                                    </p:anim>
                                    <p:anim calcmode="lin" valueType="num">
                                      <p:cBhvr>
                                        <p:cTn id="15"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wipe(down)">
                                      <p:cBhvr>
                                        <p:cTn id="20" dur="500"/>
                                        <p:tgtEl>
                                          <p:spTgt spid="17"/>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nodeType="click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barn(inVertical)">
                                      <p:cBhvr>
                                        <p:cTn id="2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uiExpand="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pic>
        <p:nvPicPr>
          <p:cNvPr id="8" name="Picture Placeholder 7" descr="Data center interior">
            <a:extLst>
              <a:ext uri="{FF2B5EF4-FFF2-40B4-BE49-F238E27FC236}">
                <a16:creationId xmlns:a16="http://schemas.microsoft.com/office/drawing/2014/main" id="{F261E211-F915-F856-5CAD-543350131E7F}"/>
              </a:ext>
            </a:extLst>
          </p:cNvPr>
          <p:cNvPicPr>
            <a:picLocks noGrp="1" noChangeAspect="1"/>
          </p:cNvPicPr>
          <p:nvPr>
            <p:ph type="pic" sz="quarter" idx="13"/>
          </p:nvPr>
        </p:nvPicPr>
        <p:blipFill>
          <a:blip r:embed="rId2"/>
          <a:srcRect l="29602" r="29602"/>
          <a:stretch>
            <a:fillRect/>
          </a:stretch>
        </p:blipFill>
        <p:spPr/>
      </p:pic>
      <p:pic>
        <p:nvPicPr>
          <p:cNvPr id="11" name="Content Placeholder 10" descr="A graph of a number of people&#10;&#10;Description automatically generated">
            <a:extLst>
              <a:ext uri="{FF2B5EF4-FFF2-40B4-BE49-F238E27FC236}">
                <a16:creationId xmlns:a16="http://schemas.microsoft.com/office/drawing/2014/main" id="{8E92E993-FB1D-75BA-82EA-EF49D2431E3C}"/>
              </a:ext>
            </a:extLst>
          </p:cNvPr>
          <p:cNvPicPr>
            <a:picLocks noGrp="1" noChangeAspect="1"/>
          </p:cNvPicPr>
          <p:nvPr>
            <p:ph idx="1"/>
          </p:nvPr>
        </p:nvPicPr>
        <p:blipFill>
          <a:blip r:embed="rId3"/>
          <a:stretch>
            <a:fillRect/>
          </a:stretch>
        </p:blipFill>
        <p:spPr>
          <a:xfrm>
            <a:off x="59656" y="725975"/>
            <a:ext cx="4535154" cy="3989958"/>
          </a:xfrm>
        </p:spPr>
      </p:pic>
      <p:sp>
        <p:nvSpPr>
          <p:cNvPr id="6" name="Slide Number Placeholder 5">
            <a:extLst>
              <a:ext uri="{FF2B5EF4-FFF2-40B4-BE49-F238E27FC236}">
                <a16:creationId xmlns:a16="http://schemas.microsoft.com/office/drawing/2014/main" id="{190A106D-B00C-10E8-81BC-B7C4E3F893FC}"/>
              </a:ext>
            </a:extLst>
          </p:cNvPr>
          <p:cNvSpPr>
            <a:spLocks noGrp="1"/>
          </p:cNvSpPr>
          <p:nvPr>
            <p:ph type="sldNum" sz="quarter" idx="12"/>
          </p:nvPr>
        </p:nvSpPr>
        <p:spPr/>
        <p:txBody>
          <a:bodyPr/>
          <a:lstStyle/>
          <a:p>
            <a:fld id="{312CC964-A50B-4C29-B4E4-2C30BB34CCF3}" type="slidenum">
              <a:rPr lang="en-US" smtClean="0"/>
              <a:t>6</a:t>
            </a:fld>
            <a:endParaRPr lang="en-US" dirty="0"/>
          </a:p>
        </p:txBody>
      </p:sp>
      <p:pic>
        <p:nvPicPr>
          <p:cNvPr id="13" name="Picture 12" descr="A graph of a number of colored bars&#10;&#10;Description automatically generated with medium confidence">
            <a:extLst>
              <a:ext uri="{FF2B5EF4-FFF2-40B4-BE49-F238E27FC236}">
                <a16:creationId xmlns:a16="http://schemas.microsoft.com/office/drawing/2014/main" id="{6D306544-A3F1-BAD6-8A34-ED7A1E714FA9}"/>
              </a:ext>
            </a:extLst>
          </p:cNvPr>
          <p:cNvPicPr>
            <a:picLocks noChangeAspect="1"/>
          </p:cNvPicPr>
          <p:nvPr/>
        </p:nvPicPr>
        <p:blipFill>
          <a:blip r:embed="rId4"/>
          <a:stretch>
            <a:fillRect/>
          </a:stretch>
        </p:blipFill>
        <p:spPr>
          <a:xfrm>
            <a:off x="4659993" y="721141"/>
            <a:ext cx="7473058" cy="4354626"/>
          </a:xfrm>
          <a:prstGeom prst="rect">
            <a:avLst/>
          </a:prstGeom>
        </p:spPr>
      </p:pic>
      <p:sp>
        <p:nvSpPr>
          <p:cNvPr id="2" name="Title 1">
            <a:extLst>
              <a:ext uri="{FF2B5EF4-FFF2-40B4-BE49-F238E27FC236}">
                <a16:creationId xmlns:a16="http://schemas.microsoft.com/office/drawing/2014/main" id="{177E6605-034A-5DF4-15F9-C8B9B7CE2AA7}"/>
              </a:ext>
            </a:extLst>
          </p:cNvPr>
          <p:cNvSpPr>
            <a:spLocks noGrp="1"/>
          </p:cNvSpPr>
          <p:nvPr>
            <p:ph type="title"/>
          </p:nvPr>
        </p:nvSpPr>
        <p:spPr>
          <a:xfrm>
            <a:off x="1711685" y="97472"/>
            <a:ext cx="8725610" cy="681795"/>
          </a:xfrm>
        </p:spPr>
        <p:txBody>
          <a:bodyPr>
            <a:normAutofit/>
          </a:bodyPr>
          <a:lstStyle/>
          <a:p>
            <a:r>
              <a:rPr lang="en-US" sz="3200" dirty="0"/>
              <a:t>Job categories and average salaries by job category</a:t>
            </a:r>
          </a:p>
        </p:txBody>
      </p:sp>
      <p:sp>
        <p:nvSpPr>
          <p:cNvPr id="14" name="TextBox 13">
            <a:extLst>
              <a:ext uri="{FF2B5EF4-FFF2-40B4-BE49-F238E27FC236}">
                <a16:creationId xmlns:a16="http://schemas.microsoft.com/office/drawing/2014/main" id="{3756B092-9AD1-13F0-1077-EADFD669DC13}"/>
              </a:ext>
            </a:extLst>
          </p:cNvPr>
          <p:cNvSpPr txBox="1"/>
          <p:nvPr/>
        </p:nvSpPr>
        <p:spPr>
          <a:xfrm>
            <a:off x="469574" y="5193611"/>
            <a:ext cx="3725659" cy="646331"/>
          </a:xfrm>
          <a:prstGeom prst="rect">
            <a:avLst/>
          </a:prstGeom>
          <a:noFill/>
        </p:spPr>
        <p:txBody>
          <a:bodyPr wrap="square" rtlCol="0">
            <a:spAutoFit/>
          </a:bodyPr>
          <a:lstStyle/>
          <a:p>
            <a:r>
              <a:rPr lang="en-US" dirty="0"/>
              <a:t>Here we can see the most recurring job categories in the field of data</a:t>
            </a:r>
          </a:p>
        </p:txBody>
      </p:sp>
      <p:sp>
        <p:nvSpPr>
          <p:cNvPr id="15" name="TextBox 14">
            <a:extLst>
              <a:ext uri="{FF2B5EF4-FFF2-40B4-BE49-F238E27FC236}">
                <a16:creationId xmlns:a16="http://schemas.microsoft.com/office/drawing/2014/main" id="{D8A94267-DBDA-0F58-C5D0-4B1C9D212FC0}"/>
              </a:ext>
            </a:extLst>
          </p:cNvPr>
          <p:cNvSpPr txBox="1"/>
          <p:nvPr/>
        </p:nvSpPr>
        <p:spPr>
          <a:xfrm>
            <a:off x="4966447" y="5193612"/>
            <a:ext cx="6891120" cy="369332"/>
          </a:xfrm>
          <a:prstGeom prst="rect">
            <a:avLst/>
          </a:prstGeom>
          <a:noFill/>
        </p:spPr>
        <p:txBody>
          <a:bodyPr wrap="square" rtlCol="0">
            <a:spAutoFit/>
          </a:bodyPr>
          <a:lstStyle/>
          <a:p>
            <a:r>
              <a:rPr lang="en-US" dirty="0"/>
              <a:t>In this visualization, we extracted the salaries in USD by job category</a:t>
            </a:r>
          </a:p>
        </p:txBody>
      </p:sp>
    </p:spTree>
    <p:extLst>
      <p:ext uri="{BB962C8B-B14F-4D97-AF65-F5344CB8AC3E}">
        <p14:creationId xmlns:p14="http://schemas.microsoft.com/office/powerpoint/2010/main" val="1753005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182D3-0889-5A60-4D18-54E59BF5C388}"/>
              </a:ext>
            </a:extLst>
          </p:cNvPr>
          <p:cNvSpPr>
            <a:spLocks noGrp="1"/>
          </p:cNvSpPr>
          <p:nvPr>
            <p:ph type="title"/>
          </p:nvPr>
        </p:nvSpPr>
        <p:spPr>
          <a:xfrm>
            <a:off x="4559602" y="280402"/>
            <a:ext cx="6902936" cy="652017"/>
          </a:xfrm>
        </p:spPr>
        <p:txBody>
          <a:bodyPr>
            <a:normAutofit/>
          </a:bodyPr>
          <a:lstStyle/>
          <a:p>
            <a:r>
              <a:rPr lang="en-US" sz="3200" dirty="0"/>
              <a:t>Average salaries by job category and year</a:t>
            </a:r>
          </a:p>
        </p:txBody>
      </p:sp>
      <p:pic>
        <p:nvPicPr>
          <p:cNvPr id="8" name="Picture Placeholder 7" descr="Multi-colored graphs and numbers">
            <a:extLst>
              <a:ext uri="{FF2B5EF4-FFF2-40B4-BE49-F238E27FC236}">
                <a16:creationId xmlns:a16="http://schemas.microsoft.com/office/drawing/2014/main" id="{6F644A0C-9D6E-F093-1D6A-5DDB6CED1AEE}"/>
              </a:ext>
            </a:extLst>
          </p:cNvPr>
          <p:cNvPicPr>
            <a:picLocks noGrp="1" noChangeAspect="1"/>
          </p:cNvPicPr>
          <p:nvPr>
            <p:ph type="pic" sz="quarter" idx="13"/>
          </p:nvPr>
        </p:nvPicPr>
        <p:blipFill>
          <a:blip r:embed="rId2"/>
          <a:srcRect l="25825" r="25825"/>
          <a:stretch>
            <a:fillRect/>
          </a:stretch>
        </p:blipFill>
        <p:spPr>
          <a:xfrm>
            <a:off x="1" y="-7444"/>
            <a:ext cx="3968406" cy="6846394"/>
          </a:xfrm>
        </p:spPr>
      </p:pic>
      <p:pic>
        <p:nvPicPr>
          <p:cNvPr id="10" name="Content Placeholder 9" descr="A graph of a graph of salary&#10;&#10;Description automatically generated with medium confidence">
            <a:extLst>
              <a:ext uri="{FF2B5EF4-FFF2-40B4-BE49-F238E27FC236}">
                <a16:creationId xmlns:a16="http://schemas.microsoft.com/office/drawing/2014/main" id="{907E0677-11C7-FB40-BBBA-7958F2B73797}"/>
              </a:ext>
            </a:extLst>
          </p:cNvPr>
          <p:cNvPicPr>
            <a:picLocks noGrp="1" noChangeAspect="1"/>
          </p:cNvPicPr>
          <p:nvPr>
            <p:ph idx="1"/>
          </p:nvPr>
        </p:nvPicPr>
        <p:blipFill>
          <a:blip r:embed="rId3"/>
          <a:stretch>
            <a:fillRect/>
          </a:stretch>
        </p:blipFill>
        <p:spPr>
          <a:xfrm>
            <a:off x="4309163" y="1085568"/>
            <a:ext cx="7650108" cy="4272627"/>
          </a:xfrm>
        </p:spPr>
      </p:pic>
      <p:sp>
        <p:nvSpPr>
          <p:cNvPr id="6" name="Slide Number Placeholder 5">
            <a:extLst>
              <a:ext uri="{FF2B5EF4-FFF2-40B4-BE49-F238E27FC236}">
                <a16:creationId xmlns:a16="http://schemas.microsoft.com/office/drawing/2014/main" id="{D5A7BC8A-ACA2-6BDA-74F0-DA5A14DB1B10}"/>
              </a:ext>
            </a:extLst>
          </p:cNvPr>
          <p:cNvSpPr>
            <a:spLocks noGrp="1"/>
          </p:cNvSpPr>
          <p:nvPr>
            <p:ph type="sldNum" sz="quarter" idx="12"/>
          </p:nvPr>
        </p:nvSpPr>
        <p:spPr/>
        <p:txBody>
          <a:bodyPr/>
          <a:lstStyle/>
          <a:p>
            <a:fld id="{312CC964-A50B-4C29-B4E4-2C30BB34CCF3}" type="slidenum">
              <a:rPr lang="en-US" smtClean="0"/>
              <a:t>7</a:t>
            </a:fld>
            <a:endParaRPr lang="en-US" dirty="0"/>
          </a:p>
        </p:txBody>
      </p:sp>
      <p:sp>
        <p:nvSpPr>
          <p:cNvPr id="11" name="TextBox 10">
            <a:extLst>
              <a:ext uri="{FF2B5EF4-FFF2-40B4-BE49-F238E27FC236}">
                <a16:creationId xmlns:a16="http://schemas.microsoft.com/office/drawing/2014/main" id="{C1543F3A-8993-20A5-A785-01C30A99DFF7}"/>
              </a:ext>
            </a:extLst>
          </p:cNvPr>
          <p:cNvSpPr txBox="1"/>
          <p:nvPr/>
        </p:nvSpPr>
        <p:spPr>
          <a:xfrm>
            <a:off x="4181102" y="5403100"/>
            <a:ext cx="7906230" cy="369332"/>
          </a:xfrm>
          <a:prstGeom prst="rect">
            <a:avLst/>
          </a:prstGeom>
          <a:noFill/>
        </p:spPr>
        <p:txBody>
          <a:bodyPr wrap="square" rtlCol="0">
            <a:spAutoFit/>
          </a:bodyPr>
          <a:lstStyle/>
          <a:p>
            <a:r>
              <a:rPr lang="en-US" dirty="0"/>
              <a:t>I went a bit beyond analyzing average salaries for each job category and by year</a:t>
            </a:r>
          </a:p>
        </p:txBody>
      </p:sp>
    </p:spTree>
    <p:extLst>
      <p:ext uri="{BB962C8B-B14F-4D97-AF65-F5344CB8AC3E}">
        <p14:creationId xmlns:p14="http://schemas.microsoft.com/office/powerpoint/2010/main" val="2397631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182D3-0889-5A60-4D18-54E59BF5C388}"/>
              </a:ext>
            </a:extLst>
          </p:cNvPr>
          <p:cNvSpPr>
            <a:spLocks noGrp="1"/>
          </p:cNvSpPr>
          <p:nvPr>
            <p:ph type="title"/>
          </p:nvPr>
        </p:nvSpPr>
        <p:spPr>
          <a:xfrm>
            <a:off x="4944147" y="224884"/>
            <a:ext cx="6380140" cy="652017"/>
          </a:xfrm>
        </p:spPr>
        <p:txBody>
          <a:bodyPr>
            <a:normAutofit/>
          </a:bodyPr>
          <a:lstStyle/>
          <a:p>
            <a:r>
              <a:rPr lang="en-US" sz="3200" dirty="0"/>
              <a:t>Average salaries by job titles and year</a:t>
            </a:r>
          </a:p>
        </p:txBody>
      </p:sp>
      <p:pic>
        <p:nvPicPr>
          <p:cNvPr id="8" name="Picture Placeholder 7" descr="Multi-colored graphs and numbers">
            <a:extLst>
              <a:ext uri="{FF2B5EF4-FFF2-40B4-BE49-F238E27FC236}">
                <a16:creationId xmlns:a16="http://schemas.microsoft.com/office/drawing/2014/main" id="{6F644A0C-9D6E-F093-1D6A-5DDB6CED1AEE}"/>
              </a:ext>
            </a:extLst>
          </p:cNvPr>
          <p:cNvPicPr>
            <a:picLocks noGrp="1" noChangeAspect="1"/>
          </p:cNvPicPr>
          <p:nvPr>
            <p:ph type="pic" sz="quarter" idx="13"/>
          </p:nvPr>
        </p:nvPicPr>
        <p:blipFill>
          <a:blip r:embed="rId2"/>
          <a:srcRect l="25825" r="25825"/>
          <a:stretch>
            <a:fillRect/>
          </a:stretch>
        </p:blipFill>
        <p:spPr>
          <a:xfrm>
            <a:off x="1" y="-7444"/>
            <a:ext cx="3968406" cy="6846394"/>
          </a:xfrm>
        </p:spPr>
      </p:pic>
      <p:sp>
        <p:nvSpPr>
          <p:cNvPr id="6" name="Slide Number Placeholder 5">
            <a:extLst>
              <a:ext uri="{FF2B5EF4-FFF2-40B4-BE49-F238E27FC236}">
                <a16:creationId xmlns:a16="http://schemas.microsoft.com/office/drawing/2014/main" id="{D5A7BC8A-ACA2-6BDA-74F0-DA5A14DB1B10}"/>
              </a:ext>
            </a:extLst>
          </p:cNvPr>
          <p:cNvSpPr>
            <a:spLocks noGrp="1"/>
          </p:cNvSpPr>
          <p:nvPr>
            <p:ph type="sldNum" sz="quarter" idx="12"/>
          </p:nvPr>
        </p:nvSpPr>
        <p:spPr/>
        <p:txBody>
          <a:bodyPr/>
          <a:lstStyle/>
          <a:p>
            <a:fld id="{312CC964-A50B-4C29-B4E4-2C30BB34CCF3}" type="slidenum">
              <a:rPr lang="en-US" smtClean="0"/>
              <a:t>8</a:t>
            </a:fld>
            <a:endParaRPr lang="en-US" dirty="0"/>
          </a:p>
        </p:txBody>
      </p:sp>
      <p:sp>
        <p:nvSpPr>
          <p:cNvPr id="11" name="TextBox 10">
            <a:extLst>
              <a:ext uri="{FF2B5EF4-FFF2-40B4-BE49-F238E27FC236}">
                <a16:creationId xmlns:a16="http://schemas.microsoft.com/office/drawing/2014/main" id="{C1543F3A-8993-20A5-A785-01C30A99DFF7}"/>
              </a:ext>
            </a:extLst>
          </p:cNvPr>
          <p:cNvSpPr txBox="1"/>
          <p:nvPr/>
        </p:nvSpPr>
        <p:spPr>
          <a:xfrm>
            <a:off x="4181101" y="5403100"/>
            <a:ext cx="8010897" cy="646331"/>
          </a:xfrm>
          <a:prstGeom prst="rect">
            <a:avLst/>
          </a:prstGeom>
          <a:noFill/>
        </p:spPr>
        <p:txBody>
          <a:bodyPr wrap="square" rtlCol="0">
            <a:spAutoFit/>
          </a:bodyPr>
          <a:lstStyle/>
          <a:p>
            <a:r>
              <a:rPr lang="en-US" dirty="0"/>
              <a:t>Here we analyze average salaries for each job title and by year, for the top 20 most frequent job titles. The heat map helps to understand well the distribution.</a:t>
            </a:r>
          </a:p>
        </p:txBody>
      </p:sp>
      <p:pic>
        <p:nvPicPr>
          <p:cNvPr id="7" name="Content Placeholder 6" descr="A graph of numbers and a number of people&#10;&#10;Description automatically generated with medium confidence">
            <a:extLst>
              <a:ext uri="{FF2B5EF4-FFF2-40B4-BE49-F238E27FC236}">
                <a16:creationId xmlns:a16="http://schemas.microsoft.com/office/drawing/2014/main" id="{B5F9AFCB-D356-D212-67BC-923BA0ED6743}"/>
              </a:ext>
            </a:extLst>
          </p:cNvPr>
          <p:cNvPicPr>
            <a:picLocks noGrp="1" noChangeAspect="1"/>
          </p:cNvPicPr>
          <p:nvPr>
            <p:ph idx="1"/>
          </p:nvPr>
        </p:nvPicPr>
        <p:blipFill>
          <a:blip r:embed="rId3"/>
          <a:stretch>
            <a:fillRect/>
          </a:stretch>
        </p:blipFill>
        <p:spPr>
          <a:xfrm>
            <a:off x="4346778" y="908432"/>
            <a:ext cx="7629873" cy="4312206"/>
          </a:xfrm>
        </p:spPr>
      </p:pic>
    </p:spTree>
    <p:extLst>
      <p:ext uri="{BB962C8B-B14F-4D97-AF65-F5344CB8AC3E}">
        <p14:creationId xmlns:p14="http://schemas.microsoft.com/office/powerpoint/2010/main" val="31141203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E96B1-6F68-C4F7-6205-FDC41A58A697}"/>
              </a:ext>
            </a:extLst>
          </p:cNvPr>
          <p:cNvSpPr>
            <a:spLocks noGrp="1"/>
          </p:cNvSpPr>
          <p:nvPr>
            <p:ph type="title"/>
          </p:nvPr>
        </p:nvSpPr>
        <p:spPr>
          <a:xfrm>
            <a:off x="324844" y="159202"/>
            <a:ext cx="2983017" cy="2972090"/>
          </a:xfrm>
          <a:noFill/>
          <a:ln>
            <a:noFill/>
          </a:ln>
        </p:spPr>
        <p:txBody>
          <a:bodyPr>
            <a:normAutofit/>
          </a:bodyPr>
          <a:lstStyle/>
          <a:p>
            <a:r>
              <a:rPr lang="en-US" sz="2800" dirty="0"/>
              <a:t>Highest and lowest average salaries for job titles (top 10)</a:t>
            </a:r>
          </a:p>
        </p:txBody>
      </p:sp>
      <p:sp>
        <p:nvSpPr>
          <p:cNvPr id="4" name="Footer Placeholder 3">
            <a:extLst>
              <a:ext uri="{FF2B5EF4-FFF2-40B4-BE49-F238E27FC236}">
                <a16:creationId xmlns:a16="http://schemas.microsoft.com/office/drawing/2014/main" id="{65869B62-6345-B47A-B418-EAC4590DC106}"/>
              </a:ext>
            </a:extLst>
          </p:cNvPr>
          <p:cNvSpPr>
            <a:spLocks noGrp="1"/>
          </p:cNvSpPr>
          <p:nvPr>
            <p:ph type="ftr" sz="quarter" idx="11"/>
          </p:nvPr>
        </p:nvSpPr>
        <p:spPr/>
        <p:txBody>
          <a:bodyPr/>
          <a:lstStyle/>
          <a:p>
            <a:r>
              <a:rPr lang="en-US"/>
              <a:t>Sample Footer Text</a:t>
            </a:r>
            <a:endParaRPr lang="en-US" dirty="0">
              <a:solidFill>
                <a:schemeClr val="bg1"/>
              </a:solidFill>
            </a:endParaRPr>
          </a:p>
        </p:txBody>
      </p:sp>
      <p:pic>
        <p:nvPicPr>
          <p:cNvPr id="10" name="Content Placeholder 9" descr="A graph of a number of green and white bars&#10;&#10;Description automatically generated with medium confidence">
            <a:extLst>
              <a:ext uri="{FF2B5EF4-FFF2-40B4-BE49-F238E27FC236}">
                <a16:creationId xmlns:a16="http://schemas.microsoft.com/office/drawing/2014/main" id="{85BD2F9F-D9A7-3E7B-AFD9-EBC8E20BB166}"/>
              </a:ext>
            </a:extLst>
          </p:cNvPr>
          <p:cNvPicPr>
            <a:picLocks noGrp="1" noChangeAspect="1"/>
          </p:cNvPicPr>
          <p:nvPr>
            <p:ph idx="1"/>
          </p:nvPr>
        </p:nvPicPr>
        <p:blipFill>
          <a:blip r:embed="rId2"/>
          <a:stretch>
            <a:fillRect/>
          </a:stretch>
        </p:blipFill>
        <p:spPr>
          <a:xfrm>
            <a:off x="4038599" y="5179"/>
            <a:ext cx="8117415" cy="3396797"/>
          </a:xfrm>
        </p:spPr>
      </p:pic>
      <p:sp>
        <p:nvSpPr>
          <p:cNvPr id="6" name="Slide Number Placeholder 5">
            <a:extLst>
              <a:ext uri="{FF2B5EF4-FFF2-40B4-BE49-F238E27FC236}">
                <a16:creationId xmlns:a16="http://schemas.microsoft.com/office/drawing/2014/main" id="{89953973-1EA8-EC81-0AB6-A15251A7E061}"/>
              </a:ext>
            </a:extLst>
          </p:cNvPr>
          <p:cNvSpPr>
            <a:spLocks noGrp="1"/>
          </p:cNvSpPr>
          <p:nvPr>
            <p:ph type="sldNum" sz="quarter" idx="12"/>
          </p:nvPr>
        </p:nvSpPr>
        <p:spPr/>
        <p:txBody>
          <a:bodyPr/>
          <a:lstStyle/>
          <a:p>
            <a:fld id="{312CC964-A50B-4C29-B4E4-2C30BB34CCF3}" type="slidenum">
              <a:rPr lang="en-US" smtClean="0"/>
              <a:t>9</a:t>
            </a:fld>
            <a:endParaRPr lang="en-US" dirty="0"/>
          </a:p>
        </p:txBody>
      </p:sp>
      <p:pic>
        <p:nvPicPr>
          <p:cNvPr id="15" name="Picture 14" descr="A graph of a number of people&#10;&#10;Description automatically generated with medium confidence">
            <a:extLst>
              <a:ext uri="{FF2B5EF4-FFF2-40B4-BE49-F238E27FC236}">
                <a16:creationId xmlns:a16="http://schemas.microsoft.com/office/drawing/2014/main" id="{9BAB9306-0095-679D-DD8C-44B8566037A2}"/>
              </a:ext>
            </a:extLst>
          </p:cNvPr>
          <p:cNvPicPr>
            <a:picLocks noChangeAspect="1"/>
          </p:cNvPicPr>
          <p:nvPr/>
        </p:nvPicPr>
        <p:blipFill>
          <a:blip r:embed="rId3"/>
          <a:stretch>
            <a:fillRect/>
          </a:stretch>
        </p:blipFill>
        <p:spPr>
          <a:xfrm>
            <a:off x="4038599" y="3401976"/>
            <a:ext cx="8117413" cy="3429000"/>
          </a:xfrm>
          <a:prstGeom prst="rect">
            <a:avLst/>
          </a:prstGeom>
        </p:spPr>
      </p:pic>
    </p:spTree>
    <p:extLst>
      <p:ext uri="{BB962C8B-B14F-4D97-AF65-F5344CB8AC3E}">
        <p14:creationId xmlns:p14="http://schemas.microsoft.com/office/powerpoint/2010/main" val="1121717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1000"/>
                                        <p:tgtEl>
                                          <p:spTgt spid="15"/>
                                        </p:tgtEl>
                                      </p:cBhvr>
                                    </p:animEffect>
                                    <p:anim calcmode="lin" valueType="num">
                                      <p:cBhvr>
                                        <p:cTn id="15" dur="1000" fill="hold"/>
                                        <p:tgtEl>
                                          <p:spTgt spid="15"/>
                                        </p:tgtEl>
                                        <p:attrNameLst>
                                          <p:attrName>ppt_x</p:attrName>
                                        </p:attrNameLst>
                                      </p:cBhvr>
                                      <p:tavLst>
                                        <p:tav tm="0">
                                          <p:val>
                                            <p:strVal val="#ppt_x"/>
                                          </p:val>
                                        </p:tav>
                                        <p:tav tm="100000">
                                          <p:val>
                                            <p:strVal val="#ppt_x"/>
                                          </p:val>
                                        </p:tav>
                                      </p:tavLst>
                                    </p:anim>
                                    <p:anim calcmode="lin" valueType="num">
                                      <p:cBhvr>
                                        <p:cTn id="1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TaxCatchAll xmlns="230e9df3-be65-4c73-a93b-d1236ebd677e" xsi:nil="true"/>
    <MediaServiceKeyPoints xmlns="71af3243-3dd4-4a8d-8c0d-dd76da1f02a5" xsi:nil="true"/>
    <Background xmlns="71af3243-3dd4-4a8d-8c0d-dd76da1f02a5">false</Background>
    <ImageTagsTaxHTField xmlns="71af3243-3dd4-4a8d-8c0d-dd76da1f02a5">
      <Terms xmlns="http://schemas.microsoft.com/office/infopath/2007/PartnerControls"/>
    </ImageTagsTaxHTField>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91F1737-EB5A-49A3-BFCA-A97A8DCDF401}">
  <ds:schemaRefs>
    <ds:schemaRef ds:uri="http://schemas.microsoft.com/sharepoint/v3/contenttype/forms"/>
  </ds:schemaRefs>
</ds:datastoreItem>
</file>

<file path=customXml/itemProps2.xml><?xml version="1.0" encoding="utf-8"?>
<ds:datastoreItem xmlns:ds="http://schemas.openxmlformats.org/officeDocument/2006/customXml" ds:itemID="{AC263D7C-E9CB-4C77-8528-77A30083B7FC}">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5462B0DF-AFCF-4681-BDD6-4CC4EE7AE35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6091</TotalTime>
  <Words>1008</Words>
  <Application>Microsoft Office PowerPoint</Application>
  <PresentationFormat>Widescreen</PresentationFormat>
  <Paragraphs>71</Paragraphs>
  <Slides>13</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Aptos</vt:lpstr>
      <vt:lpstr>Aptos Display</vt:lpstr>
      <vt:lpstr>Arial</vt:lpstr>
      <vt:lpstr>Calibri</vt:lpstr>
      <vt:lpstr>Wingdings</vt:lpstr>
      <vt:lpstr>Office Theme</vt:lpstr>
      <vt:lpstr>Ogtip project 2 - Oeson</vt:lpstr>
      <vt:lpstr>Analysis of job salaries </vt:lpstr>
      <vt:lpstr>Data Description</vt:lpstr>
      <vt:lpstr>Visualization models that we will see:</vt:lpstr>
      <vt:lpstr>Visualization models</vt:lpstr>
      <vt:lpstr>Job categories and average salaries by job category</vt:lpstr>
      <vt:lpstr>Average salaries by job category and year</vt:lpstr>
      <vt:lpstr>Average salaries by job titles and year</vt:lpstr>
      <vt:lpstr>Highest and lowest average salaries for job titles (top 10)</vt:lpstr>
      <vt:lpstr>Salary by experience and work setting</vt:lpstr>
      <vt:lpstr>Company locations</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Ogtip project 2 - Oeson</dc:title>
  <dc:creator>Fabius Mongillo</dc:creator>
  <cp:lastModifiedBy>Fabius Mongillo</cp:lastModifiedBy>
  <cp:revision>5</cp:revision>
  <dcterms:created xsi:type="dcterms:W3CDTF">2024-01-18T18:30:14Z</dcterms:created>
  <dcterms:modified xsi:type="dcterms:W3CDTF">2024-01-23T00:01:36Z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